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Default Extension="bin" ContentType="application/vnd.openxmlformats-officedocument.oleObject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2" r:id="rId27"/>
    <p:sldId id="287" r:id="rId28"/>
    <p:sldId id="284" r:id="rId29"/>
    <p:sldId id="288" r:id="rId30"/>
    <p:sldId id="286" r:id="rId31"/>
    <p:sldId id="289" r:id="rId32"/>
    <p:sldId id="290" r:id="rId33"/>
    <p:sldId id="293" r:id="rId34"/>
    <p:sldId id="292" r:id="rId35"/>
    <p:sldId id="291" r:id="rId3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5D3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D40689-47E8-E348-AE38-1FFEF8C04FAE}" type="doc">
      <dgm:prSet loTypeId="urn:microsoft.com/office/officeart/2005/8/layout/hierarchy2" loCatId="hierarchy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484FF8B3-3FCC-EF49-9ADB-13B8D85D30C2}">
      <dgm:prSet phldrT="[Testo]"/>
      <dgm:spPr/>
      <dgm:t>
        <a:bodyPr/>
        <a:lstStyle/>
        <a:p>
          <a:r>
            <a:rPr lang="it-IT" dirty="0" smtClean="0"/>
            <a:t>ANALISI DEI </a:t>
          </a:r>
          <a:r>
            <a:rPr lang="it-IT" b="1" dirty="0" smtClean="0"/>
            <a:t>CARICHI</a:t>
          </a:r>
          <a:endParaRPr lang="it-IT" b="1" dirty="0"/>
        </a:p>
      </dgm:t>
    </dgm:pt>
    <dgm:pt modelId="{1B20FE08-7392-624D-876F-E494491737CC}" type="parTrans" cxnId="{AECD9574-7AF5-944E-90E6-C4F1223DBE14}">
      <dgm:prSet/>
      <dgm:spPr/>
      <dgm:t>
        <a:bodyPr/>
        <a:lstStyle/>
        <a:p>
          <a:endParaRPr lang="it-IT"/>
        </a:p>
      </dgm:t>
    </dgm:pt>
    <dgm:pt modelId="{660D63A0-909E-DC42-AD5D-BA0BA217D8DD}" type="sibTrans" cxnId="{AECD9574-7AF5-944E-90E6-C4F1223DBE14}">
      <dgm:prSet/>
      <dgm:spPr/>
      <dgm:t>
        <a:bodyPr/>
        <a:lstStyle/>
        <a:p>
          <a:endParaRPr lang="it-IT"/>
        </a:p>
      </dgm:t>
    </dgm:pt>
    <dgm:pt modelId="{F0FE0A53-CF8C-5843-B20F-ACC038D62139}">
      <dgm:prSet phldrT="[Testo]"/>
      <dgm:spPr/>
      <dgm:t>
        <a:bodyPr/>
        <a:lstStyle/>
        <a:p>
          <a:r>
            <a:rPr lang="it-IT" dirty="0" smtClean="0"/>
            <a:t>Effetti locali e globali</a:t>
          </a:r>
          <a:endParaRPr lang="it-IT" dirty="0"/>
        </a:p>
      </dgm:t>
    </dgm:pt>
    <dgm:pt modelId="{E14B7925-1407-6F4D-89CF-4DA2158A55C4}" type="parTrans" cxnId="{A5EFEF05-4C48-B841-8886-424CF01969C2}">
      <dgm:prSet/>
      <dgm:spPr/>
      <dgm:t>
        <a:bodyPr/>
        <a:lstStyle/>
        <a:p>
          <a:endParaRPr lang="it-IT"/>
        </a:p>
      </dgm:t>
    </dgm:pt>
    <dgm:pt modelId="{B53E043C-C3BF-4C4B-9864-E2EB6953C683}" type="sibTrans" cxnId="{A5EFEF05-4C48-B841-8886-424CF01969C2}">
      <dgm:prSet/>
      <dgm:spPr/>
      <dgm:t>
        <a:bodyPr/>
        <a:lstStyle/>
        <a:p>
          <a:endParaRPr lang="it-IT"/>
        </a:p>
      </dgm:t>
    </dgm:pt>
    <dgm:pt modelId="{8ACD2539-E507-D042-A006-861FB06B2D3B}">
      <dgm:prSet phldrT="[Testo]"/>
      <dgm:spPr/>
      <dgm:t>
        <a:bodyPr/>
        <a:lstStyle/>
        <a:p>
          <a:r>
            <a:rPr lang="it-IT" dirty="0" smtClean="0"/>
            <a:t>MODELLAZIONE DELL’IMPALCATO PER GLI </a:t>
          </a:r>
          <a:r>
            <a:rPr lang="it-IT" smtClean="0"/>
            <a:t>EFFETTI </a:t>
          </a:r>
          <a:r>
            <a:rPr lang="it-IT" b="1" smtClean="0"/>
            <a:t>LOCALI</a:t>
          </a:r>
          <a:endParaRPr lang="it-IT" dirty="0"/>
        </a:p>
      </dgm:t>
    </dgm:pt>
    <dgm:pt modelId="{64BD0C30-6FB4-6449-8FA6-33919A2C3D68}" type="parTrans" cxnId="{4AE35F71-0531-5047-B6F5-D4E23B4FDEA6}">
      <dgm:prSet/>
      <dgm:spPr/>
      <dgm:t>
        <a:bodyPr/>
        <a:lstStyle/>
        <a:p>
          <a:endParaRPr lang="it-IT"/>
        </a:p>
      </dgm:t>
    </dgm:pt>
    <dgm:pt modelId="{BEFAC723-3D9B-314E-B932-E056E4234804}" type="sibTrans" cxnId="{4AE35F71-0531-5047-B6F5-D4E23B4FDEA6}">
      <dgm:prSet/>
      <dgm:spPr/>
      <dgm:t>
        <a:bodyPr/>
        <a:lstStyle/>
        <a:p>
          <a:endParaRPr lang="it-IT"/>
        </a:p>
      </dgm:t>
    </dgm:pt>
    <dgm:pt modelId="{9415E075-4E06-8D4F-BCB7-0E7B6E34A534}">
      <dgm:prSet phldrT="[Testo]"/>
      <dgm:spPr/>
      <dgm:t>
        <a:bodyPr/>
        <a:lstStyle/>
        <a:p>
          <a:r>
            <a:rPr lang="it-IT" dirty="0" smtClean="0"/>
            <a:t>VERIFICA A </a:t>
          </a:r>
          <a:r>
            <a:rPr lang="it-IT" b="1" dirty="0" smtClean="0"/>
            <a:t>FATICA </a:t>
          </a:r>
          <a:r>
            <a:rPr lang="it-IT" dirty="0" smtClean="0"/>
            <a:t>IMPALCATO</a:t>
          </a:r>
          <a:endParaRPr lang="it-IT" dirty="0"/>
        </a:p>
      </dgm:t>
    </dgm:pt>
    <dgm:pt modelId="{C5C99AC8-C950-FC45-ACF8-FE88E6787E8D}" type="parTrans" cxnId="{BD666C46-F715-C046-8DDB-EC38E4E71A22}">
      <dgm:prSet/>
      <dgm:spPr/>
      <dgm:t>
        <a:bodyPr/>
        <a:lstStyle/>
        <a:p>
          <a:endParaRPr lang="it-IT"/>
        </a:p>
      </dgm:t>
    </dgm:pt>
    <dgm:pt modelId="{739A86A5-EBE0-9F4E-91F8-CC3E4AD1726E}" type="sibTrans" cxnId="{BD666C46-F715-C046-8DDB-EC38E4E71A22}">
      <dgm:prSet/>
      <dgm:spPr/>
      <dgm:t>
        <a:bodyPr/>
        <a:lstStyle/>
        <a:p>
          <a:endParaRPr lang="it-IT"/>
        </a:p>
      </dgm:t>
    </dgm:pt>
    <dgm:pt modelId="{5BFA2CC3-6117-2F4D-8B5A-C748E1BB33EC}">
      <dgm:prSet phldrT="[Testo]"/>
      <dgm:spPr/>
      <dgm:t>
        <a:bodyPr/>
        <a:lstStyle/>
        <a:p>
          <a:r>
            <a:rPr lang="it-IT" dirty="0" smtClean="0"/>
            <a:t>Tensioni sommate al modello globale per intervento rinforzo</a:t>
          </a:r>
          <a:endParaRPr lang="it-IT" dirty="0"/>
        </a:p>
      </dgm:t>
    </dgm:pt>
    <dgm:pt modelId="{B20E63FD-031E-694F-B9CD-43CFFEDB2ADC}" type="parTrans" cxnId="{5ABEB889-A170-E346-A499-8EA3512E4ED8}">
      <dgm:prSet/>
      <dgm:spPr/>
      <dgm:t>
        <a:bodyPr/>
        <a:lstStyle/>
        <a:p>
          <a:endParaRPr lang="it-IT"/>
        </a:p>
      </dgm:t>
    </dgm:pt>
    <dgm:pt modelId="{229BA107-0B8F-1640-9AAC-60C59DAFC93E}" type="sibTrans" cxnId="{5ABEB889-A170-E346-A499-8EA3512E4ED8}">
      <dgm:prSet/>
      <dgm:spPr/>
      <dgm:t>
        <a:bodyPr/>
        <a:lstStyle/>
        <a:p>
          <a:endParaRPr lang="it-IT"/>
        </a:p>
      </dgm:t>
    </dgm:pt>
    <dgm:pt modelId="{738EAB67-630F-CF43-8B2C-D1F0F276013A}">
      <dgm:prSet phldrT="[Testo]"/>
      <dgm:spPr/>
      <dgm:t>
        <a:bodyPr/>
        <a:lstStyle/>
        <a:p>
          <a:r>
            <a:rPr lang="it-IT" dirty="0" smtClean="0"/>
            <a:t>Verifica locale elementi resistenti</a:t>
          </a:r>
          <a:endParaRPr lang="it-IT" dirty="0"/>
        </a:p>
      </dgm:t>
    </dgm:pt>
    <dgm:pt modelId="{01274519-3A7C-4740-9A0F-B81B3D884DB1}" type="parTrans" cxnId="{D62D8277-44A7-FC40-A5F2-22EF658AF391}">
      <dgm:prSet/>
      <dgm:spPr/>
      <dgm:t>
        <a:bodyPr/>
        <a:lstStyle/>
        <a:p>
          <a:endParaRPr lang="it-IT"/>
        </a:p>
      </dgm:t>
    </dgm:pt>
    <dgm:pt modelId="{E2FB408D-CD3C-E44C-847E-9E4EB3EEC9C8}" type="sibTrans" cxnId="{D62D8277-44A7-FC40-A5F2-22EF658AF391}">
      <dgm:prSet/>
      <dgm:spPr/>
      <dgm:t>
        <a:bodyPr/>
        <a:lstStyle/>
        <a:p>
          <a:endParaRPr lang="it-IT"/>
        </a:p>
      </dgm:t>
    </dgm:pt>
    <dgm:pt modelId="{287C9BAA-F62D-2A4A-A2F2-2FEB0426A5AF}" type="pres">
      <dgm:prSet presAssocID="{48D40689-47E8-E348-AE38-1FFEF8C04FA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4CE1A88-0979-074D-8324-98A2BBE7D120}" type="pres">
      <dgm:prSet presAssocID="{484FF8B3-3FCC-EF49-9ADB-13B8D85D30C2}" presName="root1" presStyleCnt="0"/>
      <dgm:spPr/>
    </dgm:pt>
    <dgm:pt modelId="{3F03ABE4-02DB-674A-BD9E-7D8E531EC6D0}" type="pres">
      <dgm:prSet presAssocID="{484FF8B3-3FCC-EF49-9ADB-13B8D85D30C2}" presName="LevelOneTextNode" presStyleLbl="node0" presStyleIdx="0" presStyleCnt="3" custScaleX="13056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A8B6C1-F633-9F42-9ECC-EBD55E48BECF}" type="pres">
      <dgm:prSet presAssocID="{484FF8B3-3FCC-EF49-9ADB-13B8D85D30C2}" presName="level2hierChild" presStyleCnt="0"/>
      <dgm:spPr/>
    </dgm:pt>
    <dgm:pt modelId="{589047C0-F69E-BE47-BF51-31C88C705861}" type="pres">
      <dgm:prSet presAssocID="{E14B7925-1407-6F4D-89CF-4DA2158A55C4}" presName="conn2-1" presStyleLbl="parChTrans1D2" presStyleIdx="0" presStyleCnt="3"/>
      <dgm:spPr/>
      <dgm:t>
        <a:bodyPr/>
        <a:lstStyle/>
        <a:p>
          <a:endParaRPr lang="it-IT"/>
        </a:p>
      </dgm:t>
    </dgm:pt>
    <dgm:pt modelId="{AC04C7B8-2D0D-4242-B667-7BCD635899EE}" type="pres">
      <dgm:prSet presAssocID="{E14B7925-1407-6F4D-89CF-4DA2158A55C4}" presName="connTx" presStyleLbl="parChTrans1D2" presStyleIdx="0" presStyleCnt="3"/>
      <dgm:spPr/>
      <dgm:t>
        <a:bodyPr/>
        <a:lstStyle/>
        <a:p>
          <a:endParaRPr lang="it-IT"/>
        </a:p>
      </dgm:t>
    </dgm:pt>
    <dgm:pt modelId="{B84D0777-2DAB-EA4E-89B0-337D1D0DD64C}" type="pres">
      <dgm:prSet presAssocID="{F0FE0A53-CF8C-5843-B20F-ACC038D62139}" presName="root2" presStyleCnt="0"/>
      <dgm:spPr/>
    </dgm:pt>
    <dgm:pt modelId="{80525A26-D23D-1345-A635-D404A695E983}" type="pres">
      <dgm:prSet presAssocID="{F0FE0A53-CF8C-5843-B20F-ACC038D62139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6B568B9-1B61-8E47-9AE5-29D0A8BD2B96}" type="pres">
      <dgm:prSet presAssocID="{F0FE0A53-CF8C-5843-B20F-ACC038D62139}" presName="level3hierChild" presStyleCnt="0"/>
      <dgm:spPr/>
    </dgm:pt>
    <dgm:pt modelId="{0D5D2F22-AFFC-FC42-95BB-E473B468F45C}" type="pres">
      <dgm:prSet presAssocID="{8ACD2539-E507-D042-A006-861FB06B2D3B}" presName="root1" presStyleCnt="0"/>
      <dgm:spPr/>
    </dgm:pt>
    <dgm:pt modelId="{5E0A4C67-E79C-9D49-B1F8-5DB23A89E925}" type="pres">
      <dgm:prSet presAssocID="{8ACD2539-E507-D042-A006-861FB06B2D3B}" presName="LevelOneTextNode" presStyleLbl="node0" presStyleIdx="1" presStyleCnt="3" custScaleX="13056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F062E3C-B7C3-5644-B79F-7FFD3626803D}" type="pres">
      <dgm:prSet presAssocID="{8ACD2539-E507-D042-A006-861FB06B2D3B}" presName="level2hierChild" presStyleCnt="0"/>
      <dgm:spPr/>
    </dgm:pt>
    <dgm:pt modelId="{7BCBD3F9-C58A-0149-88A6-F57F51CBD8CB}" type="pres">
      <dgm:prSet presAssocID="{B20E63FD-031E-694F-B9CD-43CFFEDB2ADC}" presName="conn2-1" presStyleLbl="parChTrans1D2" presStyleIdx="1" presStyleCnt="3"/>
      <dgm:spPr/>
      <dgm:t>
        <a:bodyPr/>
        <a:lstStyle/>
        <a:p>
          <a:endParaRPr lang="it-IT"/>
        </a:p>
      </dgm:t>
    </dgm:pt>
    <dgm:pt modelId="{39D19855-14E4-D24A-97C9-BBE4DE54BD78}" type="pres">
      <dgm:prSet presAssocID="{B20E63FD-031E-694F-B9CD-43CFFEDB2ADC}" presName="connTx" presStyleLbl="parChTrans1D2" presStyleIdx="1" presStyleCnt="3"/>
      <dgm:spPr/>
      <dgm:t>
        <a:bodyPr/>
        <a:lstStyle/>
        <a:p>
          <a:endParaRPr lang="it-IT"/>
        </a:p>
      </dgm:t>
    </dgm:pt>
    <dgm:pt modelId="{4FFF08D5-8BC7-064B-9C42-4DDCF0BD5DC6}" type="pres">
      <dgm:prSet presAssocID="{5BFA2CC3-6117-2F4D-8B5A-C748E1BB33EC}" presName="root2" presStyleCnt="0"/>
      <dgm:spPr/>
    </dgm:pt>
    <dgm:pt modelId="{FE4DCF58-EFFA-DA46-A96B-E54BE14A72B1}" type="pres">
      <dgm:prSet presAssocID="{5BFA2CC3-6117-2F4D-8B5A-C748E1BB33EC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7D04EEA-66BF-C744-B668-8A406E519F5D}" type="pres">
      <dgm:prSet presAssocID="{5BFA2CC3-6117-2F4D-8B5A-C748E1BB33EC}" presName="level3hierChild" presStyleCnt="0"/>
      <dgm:spPr/>
    </dgm:pt>
    <dgm:pt modelId="{3A5D96F4-BF7A-D042-8A65-89AE63284FE9}" type="pres">
      <dgm:prSet presAssocID="{01274519-3A7C-4740-9A0F-B81B3D884DB1}" presName="conn2-1" presStyleLbl="parChTrans1D2" presStyleIdx="2" presStyleCnt="3"/>
      <dgm:spPr/>
      <dgm:t>
        <a:bodyPr/>
        <a:lstStyle/>
        <a:p>
          <a:endParaRPr lang="it-IT"/>
        </a:p>
      </dgm:t>
    </dgm:pt>
    <dgm:pt modelId="{7A8EE500-44E0-3046-A875-5CFD0B3A103C}" type="pres">
      <dgm:prSet presAssocID="{01274519-3A7C-4740-9A0F-B81B3D884DB1}" presName="connTx" presStyleLbl="parChTrans1D2" presStyleIdx="2" presStyleCnt="3"/>
      <dgm:spPr/>
      <dgm:t>
        <a:bodyPr/>
        <a:lstStyle/>
        <a:p>
          <a:endParaRPr lang="it-IT"/>
        </a:p>
      </dgm:t>
    </dgm:pt>
    <dgm:pt modelId="{273DD1AB-2428-B947-B40E-D8F7F9A279AA}" type="pres">
      <dgm:prSet presAssocID="{738EAB67-630F-CF43-8B2C-D1F0F276013A}" presName="root2" presStyleCnt="0"/>
      <dgm:spPr/>
    </dgm:pt>
    <dgm:pt modelId="{BB32C071-FDF0-D945-84B8-4E23C5D49EA5}" type="pres">
      <dgm:prSet presAssocID="{738EAB67-630F-CF43-8B2C-D1F0F276013A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61B0D383-4671-D843-A892-2E108E32C2CF}" type="pres">
      <dgm:prSet presAssocID="{738EAB67-630F-CF43-8B2C-D1F0F276013A}" presName="level3hierChild" presStyleCnt="0"/>
      <dgm:spPr/>
    </dgm:pt>
    <dgm:pt modelId="{C14F45BF-7D48-344B-AC64-F50DB1389B6D}" type="pres">
      <dgm:prSet presAssocID="{9415E075-4E06-8D4F-BCB7-0E7B6E34A534}" presName="root1" presStyleCnt="0"/>
      <dgm:spPr/>
    </dgm:pt>
    <dgm:pt modelId="{323B84C1-6835-B647-A289-C9EBA2F45956}" type="pres">
      <dgm:prSet presAssocID="{9415E075-4E06-8D4F-BCB7-0E7B6E34A534}" presName="LevelOneTextNode" presStyleLbl="node0" presStyleIdx="2" presStyleCnt="3" custScaleX="12968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2E03CD9-D401-854A-B38A-63E1098C6ADF}" type="pres">
      <dgm:prSet presAssocID="{9415E075-4E06-8D4F-BCB7-0E7B6E34A534}" presName="level2hierChild" presStyleCnt="0"/>
      <dgm:spPr/>
    </dgm:pt>
  </dgm:ptLst>
  <dgm:cxnLst>
    <dgm:cxn modelId="{AECD9574-7AF5-944E-90E6-C4F1223DBE14}" srcId="{48D40689-47E8-E348-AE38-1FFEF8C04FAE}" destId="{484FF8B3-3FCC-EF49-9ADB-13B8D85D30C2}" srcOrd="0" destOrd="0" parTransId="{1B20FE08-7392-624D-876F-E494491737CC}" sibTransId="{660D63A0-909E-DC42-AD5D-BA0BA217D8DD}"/>
    <dgm:cxn modelId="{733598F1-16C3-CC4C-A1E4-68AD634D5A7E}" type="presOf" srcId="{484FF8B3-3FCC-EF49-9ADB-13B8D85D30C2}" destId="{3F03ABE4-02DB-674A-BD9E-7D8E531EC6D0}" srcOrd="0" destOrd="0" presId="urn:microsoft.com/office/officeart/2005/8/layout/hierarchy2"/>
    <dgm:cxn modelId="{2240CE67-7D30-8945-9711-75AB830F5850}" type="presOf" srcId="{F0FE0A53-CF8C-5843-B20F-ACC038D62139}" destId="{80525A26-D23D-1345-A635-D404A695E983}" srcOrd="0" destOrd="0" presId="urn:microsoft.com/office/officeart/2005/8/layout/hierarchy2"/>
    <dgm:cxn modelId="{96675D6F-8A3E-504B-9298-A1C2B7DA0E86}" type="presOf" srcId="{E14B7925-1407-6F4D-89CF-4DA2158A55C4}" destId="{589047C0-F69E-BE47-BF51-31C88C705861}" srcOrd="0" destOrd="0" presId="urn:microsoft.com/office/officeart/2005/8/layout/hierarchy2"/>
    <dgm:cxn modelId="{ABCBB343-D34F-E246-B05A-62567F591F87}" type="presOf" srcId="{01274519-3A7C-4740-9A0F-B81B3D884DB1}" destId="{3A5D96F4-BF7A-D042-8A65-89AE63284FE9}" srcOrd="0" destOrd="0" presId="urn:microsoft.com/office/officeart/2005/8/layout/hierarchy2"/>
    <dgm:cxn modelId="{72256806-85E2-6D41-A7CF-C39A603D1FB2}" type="presOf" srcId="{48D40689-47E8-E348-AE38-1FFEF8C04FAE}" destId="{287C9BAA-F62D-2A4A-A2F2-2FEB0426A5AF}" srcOrd="0" destOrd="0" presId="urn:microsoft.com/office/officeart/2005/8/layout/hierarchy2"/>
    <dgm:cxn modelId="{65B2F24C-88AB-7747-BFB4-5B7D36B6B455}" type="presOf" srcId="{5BFA2CC3-6117-2F4D-8B5A-C748E1BB33EC}" destId="{FE4DCF58-EFFA-DA46-A96B-E54BE14A72B1}" srcOrd="0" destOrd="0" presId="urn:microsoft.com/office/officeart/2005/8/layout/hierarchy2"/>
    <dgm:cxn modelId="{4AE35F71-0531-5047-B6F5-D4E23B4FDEA6}" srcId="{48D40689-47E8-E348-AE38-1FFEF8C04FAE}" destId="{8ACD2539-E507-D042-A006-861FB06B2D3B}" srcOrd="1" destOrd="0" parTransId="{64BD0C30-6FB4-6449-8FA6-33919A2C3D68}" sibTransId="{BEFAC723-3D9B-314E-B932-E056E4234804}"/>
    <dgm:cxn modelId="{3E7161F6-C175-4241-A5DA-27B53E5A76A3}" type="presOf" srcId="{8ACD2539-E507-D042-A006-861FB06B2D3B}" destId="{5E0A4C67-E79C-9D49-B1F8-5DB23A89E925}" srcOrd="0" destOrd="0" presId="urn:microsoft.com/office/officeart/2005/8/layout/hierarchy2"/>
    <dgm:cxn modelId="{AAAF84D2-902A-8544-908A-D0391D8D35BA}" type="presOf" srcId="{01274519-3A7C-4740-9A0F-B81B3D884DB1}" destId="{7A8EE500-44E0-3046-A875-5CFD0B3A103C}" srcOrd="1" destOrd="0" presId="urn:microsoft.com/office/officeart/2005/8/layout/hierarchy2"/>
    <dgm:cxn modelId="{BD666C46-F715-C046-8DDB-EC38E4E71A22}" srcId="{48D40689-47E8-E348-AE38-1FFEF8C04FAE}" destId="{9415E075-4E06-8D4F-BCB7-0E7B6E34A534}" srcOrd="2" destOrd="0" parTransId="{C5C99AC8-C950-FC45-ACF8-FE88E6787E8D}" sibTransId="{739A86A5-EBE0-9F4E-91F8-CC3E4AD1726E}"/>
    <dgm:cxn modelId="{1AFBAB17-13F4-2B46-B211-E2EE6F246404}" type="presOf" srcId="{9415E075-4E06-8D4F-BCB7-0E7B6E34A534}" destId="{323B84C1-6835-B647-A289-C9EBA2F45956}" srcOrd="0" destOrd="0" presId="urn:microsoft.com/office/officeart/2005/8/layout/hierarchy2"/>
    <dgm:cxn modelId="{B2745B2C-7F61-B049-A01A-9E35AA7F3417}" type="presOf" srcId="{B20E63FD-031E-694F-B9CD-43CFFEDB2ADC}" destId="{39D19855-14E4-D24A-97C9-BBE4DE54BD78}" srcOrd="1" destOrd="0" presId="urn:microsoft.com/office/officeart/2005/8/layout/hierarchy2"/>
    <dgm:cxn modelId="{A5EFEF05-4C48-B841-8886-424CF01969C2}" srcId="{484FF8B3-3FCC-EF49-9ADB-13B8D85D30C2}" destId="{F0FE0A53-CF8C-5843-B20F-ACC038D62139}" srcOrd="0" destOrd="0" parTransId="{E14B7925-1407-6F4D-89CF-4DA2158A55C4}" sibTransId="{B53E043C-C3BF-4C4B-9864-E2EB6953C683}"/>
    <dgm:cxn modelId="{91752EE5-1E3B-BE4B-BEE3-94B7316D05D9}" type="presOf" srcId="{B20E63FD-031E-694F-B9CD-43CFFEDB2ADC}" destId="{7BCBD3F9-C58A-0149-88A6-F57F51CBD8CB}" srcOrd="0" destOrd="0" presId="urn:microsoft.com/office/officeart/2005/8/layout/hierarchy2"/>
    <dgm:cxn modelId="{5ABEB889-A170-E346-A499-8EA3512E4ED8}" srcId="{8ACD2539-E507-D042-A006-861FB06B2D3B}" destId="{5BFA2CC3-6117-2F4D-8B5A-C748E1BB33EC}" srcOrd="0" destOrd="0" parTransId="{B20E63FD-031E-694F-B9CD-43CFFEDB2ADC}" sibTransId="{229BA107-0B8F-1640-9AAC-60C59DAFC93E}"/>
    <dgm:cxn modelId="{52281D83-C746-C94A-8A73-7A7778AE19A0}" type="presOf" srcId="{E14B7925-1407-6F4D-89CF-4DA2158A55C4}" destId="{AC04C7B8-2D0D-4242-B667-7BCD635899EE}" srcOrd="1" destOrd="0" presId="urn:microsoft.com/office/officeart/2005/8/layout/hierarchy2"/>
    <dgm:cxn modelId="{96461E5E-C8E6-5F4D-B628-217A054C3ED1}" type="presOf" srcId="{738EAB67-630F-CF43-8B2C-D1F0F276013A}" destId="{BB32C071-FDF0-D945-84B8-4E23C5D49EA5}" srcOrd="0" destOrd="0" presId="urn:microsoft.com/office/officeart/2005/8/layout/hierarchy2"/>
    <dgm:cxn modelId="{D62D8277-44A7-FC40-A5F2-22EF658AF391}" srcId="{8ACD2539-E507-D042-A006-861FB06B2D3B}" destId="{738EAB67-630F-CF43-8B2C-D1F0F276013A}" srcOrd="1" destOrd="0" parTransId="{01274519-3A7C-4740-9A0F-B81B3D884DB1}" sibTransId="{E2FB408D-CD3C-E44C-847E-9E4EB3EEC9C8}"/>
    <dgm:cxn modelId="{6AD18AE2-E64E-BC4E-8617-65FED3F1E45E}" type="presParOf" srcId="{287C9BAA-F62D-2A4A-A2F2-2FEB0426A5AF}" destId="{C4CE1A88-0979-074D-8324-98A2BBE7D120}" srcOrd="0" destOrd="0" presId="urn:microsoft.com/office/officeart/2005/8/layout/hierarchy2"/>
    <dgm:cxn modelId="{EAE9F2AC-4DA8-9F4F-BBE3-671FD0593C7A}" type="presParOf" srcId="{C4CE1A88-0979-074D-8324-98A2BBE7D120}" destId="{3F03ABE4-02DB-674A-BD9E-7D8E531EC6D0}" srcOrd="0" destOrd="0" presId="urn:microsoft.com/office/officeart/2005/8/layout/hierarchy2"/>
    <dgm:cxn modelId="{99F317BE-0307-D44A-BE08-1CB79CA39467}" type="presParOf" srcId="{C4CE1A88-0979-074D-8324-98A2BBE7D120}" destId="{B8A8B6C1-F633-9F42-9ECC-EBD55E48BECF}" srcOrd="1" destOrd="0" presId="urn:microsoft.com/office/officeart/2005/8/layout/hierarchy2"/>
    <dgm:cxn modelId="{727EE134-B850-4A46-8C3E-EEDBB96120D5}" type="presParOf" srcId="{B8A8B6C1-F633-9F42-9ECC-EBD55E48BECF}" destId="{589047C0-F69E-BE47-BF51-31C88C705861}" srcOrd="0" destOrd="0" presId="urn:microsoft.com/office/officeart/2005/8/layout/hierarchy2"/>
    <dgm:cxn modelId="{94B87668-BDD4-BA43-BD06-436489F9B454}" type="presParOf" srcId="{589047C0-F69E-BE47-BF51-31C88C705861}" destId="{AC04C7B8-2D0D-4242-B667-7BCD635899EE}" srcOrd="0" destOrd="0" presId="urn:microsoft.com/office/officeart/2005/8/layout/hierarchy2"/>
    <dgm:cxn modelId="{7282E340-3CEE-9F47-9620-08373511F4CC}" type="presParOf" srcId="{B8A8B6C1-F633-9F42-9ECC-EBD55E48BECF}" destId="{B84D0777-2DAB-EA4E-89B0-337D1D0DD64C}" srcOrd="1" destOrd="0" presId="urn:microsoft.com/office/officeart/2005/8/layout/hierarchy2"/>
    <dgm:cxn modelId="{8F3757CD-A7F0-E34C-947F-4E8EDCE9B857}" type="presParOf" srcId="{B84D0777-2DAB-EA4E-89B0-337D1D0DD64C}" destId="{80525A26-D23D-1345-A635-D404A695E983}" srcOrd="0" destOrd="0" presId="urn:microsoft.com/office/officeart/2005/8/layout/hierarchy2"/>
    <dgm:cxn modelId="{7C8F2803-B170-4A40-9625-793345B411FB}" type="presParOf" srcId="{B84D0777-2DAB-EA4E-89B0-337D1D0DD64C}" destId="{56B568B9-1B61-8E47-9AE5-29D0A8BD2B96}" srcOrd="1" destOrd="0" presId="urn:microsoft.com/office/officeart/2005/8/layout/hierarchy2"/>
    <dgm:cxn modelId="{90854382-7CFE-9D4D-A280-B652A509078F}" type="presParOf" srcId="{287C9BAA-F62D-2A4A-A2F2-2FEB0426A5AF}" destId="{0D5D2F22-AFFC-FC42-95BB-E473B468F45C}" srcOrd="1" destOrd="0" presId="urn:microsoft.com/office/officeart/2005/8/layout/hierarchy2"/>
    <dgm:cxn modelId="{F1F5A304-763A-2B4B-A7A2-0EE3A960D2E9}" type="presParOf" srcId="{0D5D2F22-AFFC-FC42-95BB-E473B468F45C}" destId="{5E0A4C67-E79C-9D49-B1F8-5DB23A89E925}" srcOrd="0" destOrd="0" presId="urn:microsoft.com/office/officeart/2005/8/layout/hierarchy2"/>
    <dgm:cxn modelId="{A18F16E5-FF15-F340-9E29-94C5D56B1CC6}" type="presParOf" srcId="{0D5D2F22-AFFC-FC42-95BB-E473B468F45C}" destId="{4F062E3C-B7C3-5644-B79F-7FFD3626803D}" srcOrd="1" destOrd="0" presId="urn:microsoft.com/office/officeart/2005/8/layout/hierarchy2"/>
    <dgm:cxn modelId="{FC6C9658-0DF6-F646-A192-6E2682E617AF}" type="presParOf" srcId="{4F062E3C-B7C3-5644-B79F-7FFD3626803D}" destId="{7BCBD3F9-C58A-0149-88A6-F57F51CBD8CB}" srcOrd="0" destOrd="0" presId="urn:microsoft.com/office/officeart/2005/8/layout/hierarchy2"/>
    <dgm:cxn modelId="{A0759340-391B-754A-A6E7-D6624C97139C}" type="presParOf" srcId="{7BCBD3F9-C58A-0149-88A6-F57F51CBD8CB}" destId="{39D19855-14E4-D24A-97C9-BBE4DE54BD78}" srcOrd="0" destOrd="0" presId="urn:microsoft.com/office/officeart/2005/8/layout/hierarchy2"/>
    <dgm:cxn modelId="{C07B7935-6B6A-F443-81F7-4EAE1FF714BD}" type="presParOf" srcId="{4F062E3C-B7C3-5644-B79F-7FFD3626803D}" destId="{4FFF08D5-8BC7-064B-9C42-4DDCF0BD5DC6}" srcOrd="1" destOrd="0" presId="urn:microsoft.com/office/officeart/2005/8/layout/hierarchy2"/>
    <dgm:cxn modelId="{4E259046-F041-8E40-9E66-52B9654EE9C4}" type="presParOf" srcId="{4FFF08D5-8BC7-064B-9C42-4DDCF0BD5DC6}" destId="{FE4DCF58-EFFA-DA46-A96B-E54BE14A72B1}" srcOrd="0" destOrd="0" presId="urn:microsoft.com/office/officeart/2005/8/layout/hierarchy2"/>
    <dgm:cxn modelId="{3329AB9C-690B-4740-A0DD-81B09FC8B01D}" type="presParOf" srcId="{4FFF08D5-8BC7-064B-9C42-4DDCF0BD5DC6}" destId="{87D04EEA-66BF-C744-B668-8A406E519F5D}" srcOrd="1" destOrd="0" presId="urn:microsoft.com/office/officeart/2005/8/layout/hierarchy2"/>
    <dgm:cxn modelId="{6F3C6789-E440-8C4B-8048-3F966171CDEE}" type="presParOf" srcId="{4F062E3C-B7C3-5644-B79F-7FFD3626803D}" destId="{3A5D96F4-BF7A-D042-8A65-89AE63284FE9}" srcOrd="2" destOrd="0" presId="urn:microsoft.com/office/officeart/2005/8/layout/hierarchy2"/>
    <dgm:cxn modelId="{513B1A43-389B-E641-A9E6-68ED52F35B77}" type="presParOf" srcId="{3A5D96F4-BF7A-D042-8A65-89AE63284FE9}" destId="{7A8EE500-44E0-3046-A875-5CFD0B3A103C}" srcOrd="0" destOrd="0" presId="urn:microsoft.com/office/officeart/2005/8/layout/hierarchy2"/>
    <dgm:cxn modelId="{02B63CCE-2097-F349-92B8-02D7E211F8C2}" type="presParOf" srcId="{4F062E3C-B7C3-5644-B79F-7FFD3626803D}" destId="{273DD1AB-2428-B947-B40E-D8F7F9A279AA}" srcOrd="3" destOrd="0" presId="urn:microsoft.com/office/officeart/2005/8/layout/hierarchy2"/>
    <dgm:cxn modelId="{9DAC1942-E011-B742-A400-A422591D57A9}" type="presParOf" srcId="{273DD1AB-2428-B947-B40E-D8F7F9A279AA}" destId="{BB32C071-FDF0-D945-84B8-4E23C5D49EA5}" srcOrd="0" destOrd="0" presId="urn:microsoft.com/office/officeart/2005/8/layout/hierarchy2"/>
    <dgm:cxn modelId="{C6BB6101-DCA4-3F48-9C1A-DE0D4F23AA80}" type="presParOf" srcId="{273DD1AB-2428-B947-B40E-D8F7F9A279AA}" destId="{61B0D383-4671-D843-A892-2E108E32C2CF}" srcOrd="1" destOrd="0" presId="urn:microsoft.com/office/officeart/2005/8/layout/hierarchy2"/>
    <dgm:cxn modelId="{690320FE-0427-B546-BE78-2432BD10BAB7}" type="presParOf" srcId="{287C9BAA-F62D-2A4A-A2F2-2FEB0426A5AF}" destId="{C14F45BF-7D48-344B-AC64-F50DB1389B6D}" srcOrd="2" destOrd="0" presId="urn:microsoft.com/office/officeart/2005/8/layout/hierarchy2"/>
    <dgm:cxn modelId="{14216F48-ECE3-AD49-A4CA-4B949922DAD3}" type="presParOf" srcId="{C14F45BF-7D48-344B-AC64-F50DB1389B6D}" destId="{323B84C1-6835-B647-A289-C9EBA2F45956}" srcOrd="0" destOrd="0" presId="urn:microsoft.com/office/officeart/2005/8/layout/hierarchy2"/>
    <dgm:cxn modelId="{BBA91142-9326-8A42-8A0F-A00B98C367B8}" type="presParOf" srcId="{C14F45BF-7D48-344B-AC64-F50DB1389B6D}" destId="{F2E03CD9-D401-854A-B38A-63E1098C6AD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95C8BA-57CE-43D1-99C1-6425FFA91D47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it-IT"/>
        </a:p>
      </dgm:t>
    </dgm:pt>
    <dgm:pt modelId="{981A2ECA-FDD1-4AC7-BC9B-C8DE7C5A9A60}">
      <dgm:prSet phldrT="[Testo]"/>
      <dgm:spPr/>
      <dgm:t>
        <a:bodyPr/>
        <a:lstStyle/>
        <a:p>
          <a:r>
            <a:rPr lang="it-IT" b="1" dirty="0" smtClean="0"/>
            <a:t>PESO PROPRIO E PERMANENTI PORTATI</a:t>
          </a:r>
          <a:endParaRPr lang="it-IT" b="1" dirty="0"/>
        </a:p>
      </dgm:t>
    </dgm:pt>
    <dgm:pt modelId="{B5FA778D-ED75-47BF-99E4-CFF877D1F334}" type="parTrans" cxnId="{C3B721D0-4F00-4C5B-96F5-DC081F5725BC}">
      <dgm:prSet/>
      <dgm:spPr/>
      <dgm:t>
        <a:bodyPr/>
        <a:lstStyle/>
        <a:p>
          <a:endParaRPr lang="it-IT"/>
        </a:p>
      </dgm:t>
    </dgm:pt>
    <dgm:pt modelId="{507344D5-30C6-4BC6-9196-DD5E86F09B1A}" type="sibTrans" cxnId="{C3B721D0-4F00-4C5B-96F5-DC081F5725BC}">
      <dgm:prSet/>
      <dgm:spPr/>
      <dgm:t>
        <a:bodyPr/>
        <a:lstStyle/>
        <a:p>
          <a:endParaRPr lang="it-IT"/>
        </a:p>
      </dgm:t>
    </dgm:pt>
    <dgm:pt modelId="{758B3B50-C203-48D0-87CE-894B536BAB48}">
      <dgm:prSet phldrT="[Testo]"/>
      <dgm:spPr/>
      <dgm:t>
        <a:bodyPr/>
        <a:lstStyle/>
        <a:p>
          <a:r>
            <a:rPr lang="it-IT" b="1" dirty="0" smtClean="0"/>
            <a:t>CARICHI MOBILI</a:t>
          </a:r>
          <a:endParaRPr lang="it-IT" b="1" dirty="0"/>
        </a:p>
      </dgm:t>
    </dgm:pt>
    <dgm:pt modelId="{0823FF7B-971F-405C-A45B-A69EA737853D}" type="parTrans" cxnId="{BB37E552-491D-4A1F-8B58-14049074FA5A}">
      <dgm:prSet/>
      <dgm:spPr/>
      <dgm:t>
        <a:bodyPr/>
        <a:lstStyle/>
        <a:p>
          <a:endParaRPr lang="it-IT"/>
        </a:p>
      </dgm:t>
    </dgm:pt>
    <dgm:pt modelId="{C70A291F-924E-4DF1-BAE6-EBEE145AC9C2}" type="sibTrans" cxnId="{BB37E552-491D-4A1F-8B58-14049074FA5A}">
      <dgm:prSet/>
      <dgm:spPr/>
      <dgm:t>
        <a:bodyPr/>
        <a:lstStyle/>
        <a:p>
          <a:endParaRPr lang="it-IT"/>
        </a:p>
      </dgm:t>
    </dgm:pt>
    <dgm:pt modelId="{7969DE55-68E1-456D-9FF1-7F8EA6BEAC4E}">
      <dgm:prSet phldrT="[Testo]"/>
      <dgm:spPr/>
      <dgm:t>
        <a:bodyPr/>
        <a:lstStyle/>
        <a:p>
          <a:r>
            <a:rPr lang="it-IT" b="1" dirty="0" smtClean="0"/>
            <a:t>AZIONI NATURALI</a:t>
          </a:r>
          <a:endParaRPr lang="it-IT" b="1" dirty="0"/>
        </a:p>
      </dgm:t>
    </dgm:pt>
    <dgm:pt modelId="{CAB2B022-12A1-4D37-92D4-C4FBC8061CB7}" type="parTrans" cxnId="{B89A0161-0C25-4498-B17D-EC9729238F3B}">
      <dgm:prSet/>
      <dgm:spPr/>
      <dgm:t>
        <a:bodyPr/>
        <a:lstStyle/>
        <a:p>
          <a:endParaRPr lang="it-IT"/>
        </a:p>
      </dgm:t>
    </dgm:pt>
    <dgm:pt modelId="{ED6EC217-324C-430F-9C00-A247B1E096FE}" type="sibTrans" cxnId="{B89A0161-0C25-4498-B17D-EC9729238F3B}">
      <dgm:prSet/>
      <dgm:spPr/>
      <dgm:t>
        <a:bodyPr/>
        <a:lstStyle/>
        <a:p>
          <a:endParaRPr lang="it-IT"/>
        </a:p>
      </dgm:t>
    </dgm:pt>
    <dgm:pt modelId="{1C2135FB-DE3F-48E5-A942-CF79CED179B3}">
      <dgm:prSet phldrT="[Testo]"/>
      <dgm:spPr/>
      <dgm:t>
        <a:bodyPr/>
        <a:lstStyle/>
        <a:p>
          <a:r>
            <a:rPr lang="it-IT" dirty="0" smtClean="0"/>
            <a:t>Cassone in acciaio con traversi e controventi</a:t>
          </a:r>
          <a:endParaRPr lang="it-IT" dirty="0"/>
        </a:p>
      </dgm:t>
    </dgm:pt>
    <dgm:pt modelId="{A6AEA396-3C2D-45BD-BCB7-3893B17E4142}" type="parTrans" cxnId="{D2A29DF4-938B-4B83-85A4-60D1818F1B1E}">
      <dgm:prSet/>
      <dgm:spPr/>
      <dgm:t>
        <a:bodyPr/>
        <a:lstStyle/>
        <a:p>
          <a:endParaRPr lang="it-IT"/>
        </a:p>
      </dgm:t>
    </dgm:pt>
    <dgm:pt modelId="{EE713411-9772-4048-85EF-7C7490106CF3}" type="sibTrans" cxnId="{D2A29DF4-938B-4B83-85A4-60D1818F1B1E}">
      <dgm:prSet/>
      <dgm:spPr/>
      <dgm:t>
        <a:bodyPr/>
        <a:lstStyle/>
        <a:p>
          <a:endParaRPr lang="it-IT"/>
        </a:p>
      </dgm:t>
    </dgm:pt>
    <dgm:pt modelId="{A2A81D4F-AF8B-41A2-8056-DE740C2B4690}">
      <dgm:prSet phldrT="[Testo]"/>
      <dgm:spPr/>
      <dgm:t>
        <a:bodyPr/>
        <a:lstStyle/>
        <a:p>
          <a:r>
            <a:rPr lang="it-IT" dirty="0" smtClean="0"/>
            <a:t>Pavimentazione</a:t>
          </a:r>
          <a:endParaRPr lang="it-IT" dirty="0"/>
        </a:p>
      </dgm:t>
    </dgm:pt>
    <dgm:pt modelId="{F972A0F1-DCB4-40F8-9B80-C99CEC5127E4}" type="parTrans" cxnId="{8BDFDD9F-C6B7-4314-A71A-7259D8914CCF}">
      <dgm:prSet/>
      <dgm:spPr/>
      <dgm:t>
        <a:bodyPr/>
        <a:lstStyle/>
        <a:p>
          <a:endParaRPr lang="it-IT"/>
        </a:p>
      </dgm:t>
    </dgm:pt>
    <dgm:pt modelId="{8B3C7190-5565-4E6D-B65B-5A9E9BE6814D}" type="sibTrans" cxnId="{8BDFDD9F-C6B7-4314-A71A-7259D8914CCF}">
      <dgm:prSet/>
      <dgm:spPr/>
      <dgm:t>
        <a:bodyPr/>
        <a:lstStyle/>
        <a:p>
          <a:endParaRPr lang="it-IT"/>
        </a:p>
      </dgm:t>
    </dgm:pt>
    <dgm:pt modelId="{FFF6753C-AFF3-473B-8631-84817DCEDEB4}">
      <dgm:prSet phldrT="[Testo]"/>
      <dgm:spPr/>
      <dgm:t>
        <a:bodyPr/>
        <a:lstStyle/>
        <a:p>
          <a:r>
            <a:rPr lang="it-IT" dirty="0" smtClean="0"/>
            <a:t>Barriere </a:t>
          </a:r>
          <a:r>
            <a:rPr lang="it-IT" dirty="0" err="1" smtClean="0"/>
            <a:t>sicurvia</a:t>
          </a:r>
          <a:r>
            <a:rPr lang="it-IT" dirty="0" smtClean="0"/>
            <a:t>, parapetti</a:t>
          </a:r>
          <a:endParaRPr lang="it-IT" dirty="0"/>
        </a:p>
      </dgm:t>
    </dgm:pt>
    <dgm:pt modelId="{CA91EE0C-1A32-4676-85E6-04F9552AC451}" type="parTrans" cxnId="{1E3BABA6-A4CB-44C3-AB20-596126D21D3C}">
      <dgm:prSet/>
      <dgm:spPr/>
      <dgm:t>
        <a:bodyPr/>
        <a:lstStyle/>
        <a:p>
          <a:endParaRPr lang="it-IT"/>
        </a:p>
      </dgm:t>
    </dgm:pt>
    <dgm:pt modelId="{09F70587-BCE3-4C63-BBCC-B558602C7EAC}" type="sibTrans" cxnId="{1E3BABA6-A4CB-44C3-AB20-596126D21D3C}">
      <dgm:prSet/>
      <dgm:spPr/>
      <dgm:t>
        <a:bodyPr/>
        <a:lstStyle/>
        <a:p>
          <a:endParaRPr lang="it-IT"/>
        </a:p>
      </dgm:t>
    </dgm:pt>
    <dgm:pt modelId="{277C45C2-28B9-4BCE-B0C4-FFAF17F070B0}">
      <dgm:prSet phldrT="[Testo]"/>
      <dgm:spPr/>
      <dgm:t>
        <a:bodyPr/>
        <a:lstStyle/>
        <a:p>
          <a:r>
            <a:rPr lang="it-IT" b="0" dirty="0" smtClean="0"/>
            <a:t>Traffico</a:t>
          </a:r>
          <a:endParaRPr lang="it-IT" b="0" dirty="0"/>
        </a:p>
      </dgm:t>
    </dgm:pt>
    <dgm:pt modelId="{FA2CDBF9-C454-45D4-B637-20C458B3178B}" type="parTrans" cxnId="{0A9D7831-B04C-4D69-89BB-E2C4AD3CD054}">
      <dgm:prSet/>
      <dgm:spPr/>
      <dgm:t>
        <a:bodyPr/>
        <a:lstStyle/>
        <a:p>
          <a:endParaRPr lang="it-IT"/>
        </a:p>
      </dgm:t>
    </dgm:pt>
    <dgm:pt modelId="{59FFDDB5-B433-420D-BC3B-C1341380BDB1}" type="sibTrans" cxnId="{0A9D7831-B04C-4D69-89BB-E2C4AD3CD054}">
      <dgm:prSet/>
      <dgm:spPr/>
      <dgm:t>
        <a:bodyPr/>
        <a:lstStyle/>
        <a:p>
          <a:endParaRPr lang="it-IT"/>
        </a:p>
      </dgm:t>
    </dgm:pt>
    <dgm:pt modelId="{0577BE78-62C2-42C3-AEDE-D3F79FB2BC51}">
      <dgm:prSet phldrT="[Testo]"/>
      <dgm:spPr/>
      <dgm:t>
        <a:bodyPr/>
        <a:lstStyle/>
        <a:p>
          <a:r>
            <a:rPr lang="it-IT" dirty="0" smtClean="0"/>
            <a:t>Urto veicoli in svio</a:t>
          </a:r>
          <a:endParaRPr lang="it-IT" dirty="0"/>
        </a:p>
      </dgm:t>
    </dgm:pt>
    <dgm:pt modelId="{982A27B9-1DB2-4D75-AACD-E0A77F9FB3D7}" type="parTrans" cxnId="{5AF5F33A-304A-4078-93B1-CCF778B9CCC4}">
      <dgm:prSet/>
      <dgm:spPr/>
      <dgm:t>
        <a:bodyPr/>
        <a:lstStyle/>
        <a:p>
          <a:endParaRPr lang="it-IT"/>
        </a:p>
      </dgm:t>
    </dgm:pt>
    <dgm:pt modelId="{3C577F9A-5FB4-419F-94D1-1E0D49FFC56D}" type="sibTrans" cxnId="{5AF5F33A-304A-4078-93B1-CCF778B9CCC4}">
      <dgm:prSet/>
      <dgm:spPr/>
      <dgm:t>
        <a:bodyPr/>
        <a:lstStyle/>
        <a:p>
          <a:endParaRPr lang="it-IT"/>
        </a:p>
      </dgm:t>
    </dgm:pt>
    <dgm:pt modelId="{82ACB241-4A13-49D7-88B9-84F039AF8C5A}">
      <dgm:prSet phldrT="[Testo]"/>
      <dgm:spPr/>
      <dgm:t>
        <a:bodyPr/>
        <a:lstStyle/>
        <a:p>
          <a:r>
            <a:rPr lang="it-IT" dirty="0" smtClean="0"/>
            <a:t>Vento</a:t>
          </a:r>
          <a:endParaRPr lang="it-IT" dirty="0"/>
        </a:p>
      </dgm:t>
    </dgm:pt>
    <dgm:pt modelId="{1BFC5A13-9F60-496A-94EE-23B1CD55AB33}" type="parTrans" cxnId="{641C81E8-52B5-44D4-9BBC-902D2CCA8554}">
      <dgm:prSet/>
      <dgm:spPr/>
      <dgm:t>
        <a:bodyPr/>
        <a:lstStyle/>
        <a:p>
          <a:endParaRPr lang="it-IT"/>
        </a:p>
      </dgm:t>
    </dgm:pt>
    <dgm:pt modelId="{43E7FEFC-7353-4E8B-8476-B213956C268E}" type="sibTrans" cxnId="{641C81E8-52B5-44D4-9BBC-902D2CCA8554}">
      <dgm:prSet/>
      <dgm:spPr/>
      <dgm:t>
        <a:bodyPr/>
        <a:lstStyle/>
        <a:p>
          <a:endParaRPr lang="it-IT"/>
        </a:p>
      </dgm:t>
    </dgm:pt>
    <dgm:pt modelId="{533EA7A3-C72B-45C1-B946-CB22EFC0E057}">
      <dgm:prSet phldrT="[Testo]"/>
      <dgm:spPr/>
      <dgm:t>
        <a:bodyPr/>
        <a:lstStyle/>
        <a:p>
          <a:r>
            <a:rPr lang="it-IT" dirty="0" smtClean="0"/>
            <a:t>Sisma</a:t>
          </a:r>
          <a:endParaRPr lang="it-IT" dirty="0"/>
        </a:p>
      </dgm:t>
    </dgm:pt>
    <dgm:pt modelId="{E7AAEA76-7DF1-4189-8DA8-6FF5691920F8}" type="parTrans" cxnId="{A6B78001-93D0-49F8-9B0A-DBA5A83CFE0E}">
      <dgm:prSet/>
      <dgm:spPr/>
      <dgm:t>
        <a:bodyPr/>
        <a:lstStyle/>
        <a:p>
          <a:endParaRPr lang="it-IT"/>
        </a:p>
      </dgm:t>
    </dgm:pt>
    <dgm:pt modelId="{05753272-1C11-41C2-93E8-8D080D1C7BF0}" type="sibTrans" cxnId="{A6B78001-93D0-49F8-9B0A-DBA5A83CFE0E}">
      <dgm:prSet/>
      <dgm:spPr/>
      <dgm:t>
        <a:bodyPr/>
        <a:lstStyle/>
        <a:p>
          <a:endParaRPr lang="it-IT"/>
        </a:p>
      </dgm:t>
    </dgm:pt>
    <dgm:pt modelId="{B082E234-E55E-4305-A6D0-74DE14485767}">
      <dgm:prSet phldrT="[Testo]"/>
      <dgm:spPr/>
      <dgm:t>
        <a:bodyPr/>
        <a:lstStyle/>
        <a:p>
          <a:r>
            <a:rPr lang="it-IT" dirty="0" smtClean="0"/>
            <a:t>Folla su marciapiedi</a:t>
          </a:r>
          <a:endParaRPr lang="it-IT" dirty="0"/>
        </a:p>
      </dgm:t>
    </dgm:pt>
    <dgm:pt modelId="{A90F77C3-5F68-47EC-B8CA-0F591F385E54}" type="parTrans" cxnId="{C3E7F721-FF04-4921-8AEF-C0C202428450}">
      <dgm:prSet/>
      <dgm:spPr/>
      <dgm:t>
        <a:bodyPr/>
        <a:lstStyle/>
        <a:p>
          <a:endParaRPr lang="it-IT"/>
        </a:p>
      </dgm:t>
    </dgm:pt>
    <dgm:pt modelId="{E0EC0E64-6062-48B8-92F1-193F3721ABAD}" type="sibTrans" cxnId="{C3E7F721-FF04-4921-8AEF-C0C202428450}">
      <dgm:prSet/>
      <dgm:spPr/>
      <dgm:t>
        <a:bodyPr/>
        <a:lstStyle/>
        <a:p>
          <a:endParaRPr lang="it-IT"/>
        </a:p>
      </dgm:t>
    </dgm:pt>
    <dgm:pt modelId="{2BF7A5B9-F7F6-42B8-9590-3E86B42DB92F}">
      <dgm:prSet phldrT="[Testo]"/>
      <dgm:spPr/>
      <dgm:t>
        <a:bodyPr/>
        <a:lstStyle/>
        <a:p>
          <a:r>
            <a:rPr lang="it-IT" b="1" dirty="0" smtClean="0"/>
            <a:t>TEMPERATURA</a:t>
          </a:r>
          <a:endParaRPr lang="it-IT" b="1" dirty="0"/>
        </a:p>
      </dgm:t>
    </dgm:pt>
    <dgm:pt modelId="{961891FB-6BD4-429D-BAA7-26915F8ED20E}" type="parTrans" cxnId="{3CCDE324-D191-4B25-B3DC-10FE1FEB68AC}">
      <dgm:prSet/>
      <dgm:spPr/>
      <dgm:t>
        <a:bodyPr/>
        <a:lstStyle/>
        <a:p>
          <a:endParaRPr lang="it-IT"/>
        </a:p>
      </dgm:t>
    </dgm:pt>
    <dgm:pt modelId="{11735756-26F3-46A2-93CE-B469E3579EAF}" type="sibTrans" cxnId="{3CCDE324-D191-4B25-B3DC-10FE1FEB68AC}">
      <dgm:prSet/>
      <dgm:spPr/>
      <dgm:t>
        <a:bodyPr/>
        <a:lstStyle/>
        <a:p>
          <a:endParaRPr lang="it-IT"/>
        </a:p>
      </dgm:t>
    </dgm:pt>
    <dgm:pt modelId="{81F6CEEB-349D-4B94-9C20-FAB98927EBDE}">
      <dgm:prSet phldrT="[Testo]"/>
      <dgm:spPr/>
      <dgm:t>
        <a:bodyPr/>
        <a:lstStyle/>
        <a:p>
          <a:r>
            <a:rPr lang="it-IT" b="1" dirty="0" smtClean="0"/>
            <a:t>CEDIMENTI</a:t>
          </a:r>
          <a:endParaRPr lang="it-IT" b="1" dirty="0"/>
        </a:p>
      </dgm:t>
    </dgm:pt>
    <dgm:pt modelId="{6621083A-01CE-4006-976D-1BC5D45C1A3A}" type="parTrans" cxnId="{47D19DEB-D018-4868-B427-D9F241D8FF8B}">
      <dgm:prSet/>
      <dgm:spPr/>
      <dgm:t>
        <a:bodyPr/>
        <a:lstStyle/>
        <a:p>
          <a:endParaRPr lang="it-IT"/>
        </a:p>
      </dgm:t>
    </dgm:pt>
    <dgm:pt modelId="{348B8050-C940-4D42-96A2-7EC9D3CEB85A}" type="sibTrans" cxnId="{47D19DEB-D018-4868-B427-D9F241D8FF8B}">
      <dgm:prSet/>
      <dgm:spPr/>
      <dgm:t>
        <a:bodyPr/>
        <a:lstStyle/>
        <a:p>
          <a:endParaRPr lang="it-IT"/>
        </a:p>
      </dgm:t>
    </dgm:pt>
    <dgm:pt modelId="{FE1EE0E0-E094-4CC4-AFA7-D847CAF57957}" type="pres">
      <dgm:prSet presAssocID="{8195C8BA-57CE-43D1-99C1-6425FFA91D4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AED9220-A6CD-4110-8752-74660DFE926E}" type="pres">
      <dgm:prSet presAssocID="{981A2ECA-FDD1-4AC7-BC9B-C8DE7C5A9A60}" presName="parentLin" presStyleCnt="0"/>
      <dgm:spPr/>
    </dgm:pt>
    <dgm:pt modelId="{76D93729-1565-460B-A62D-2DDA84CFBAF9}" type="pres">
      <dgm:prSet presAssocID="{981A2ECA-FDD1-4AC7-BC9B-C8DE7C5A9A60}" presName="parentLeftMargin" presStyleLbl="node1" presStyleIdx="0" presStyleCnt="5"/>
      <dgm:spPr/>
      <dgm:t>
        <a:bodyPr/>
        <a:lstStyle/>
        <a:p>
          <a:endParaRPr lang="it-IT"/>
        </a:p>
      </dgm:t>
    </dgm:pt>
    <dgm:pt modelId="{90BB1780-3382-444C-8119-0BE6550601EF}" type="pres">
      <dgm:prSet presAssocID="{981A2ECA-FDD1-4AC7-BC9B-C8DE7C5A9A6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F1559FF-9B27-4D76-8696-9B8495F1B3AE}" type="pres">
      <dgm:prSet presAssocID="{981A2ECA-FDD1-4AC7-BC9B-C8DE7C5A9A60}" presName="negativeSpace" presStyleCnt="0"/>
      <dgm:spPr/>
    </dgm:pt>
    <dgm:pt modelId="{36A0A4D3-7D09-4B51-B46F-EF00A0429C90}" type="pres">
      <dgm:prSet presAssocID="{981A2ECA-FDD1-4AC7-BC9B-C8DE7C5A9A60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CE6F8AF-56A6-42A6-ADD4-DDEAED3A5B1F}" type="pres">
      <dgm:prSet presAssocID="{507344D5-30C6-4BC6-9196-DD5E86F09B1A}" presName="spaceBetweenRectangles" presStyleCnt="0"/>
      <dgm:spPr/>
    </dgm:pt>
    <dgm:pt modelId="{5DC4CB1D-F10B-4773-8EDB-1AC349FD5B18}" type="pres">
      <dgm:prSet presAssocID="{758B3B50-C203-48D0-87CE-894B536BAB48}" presName="parentLin" presStyleCnt="0"/>
      <dgm:spPr/>
    </dgm:pt>
    <dgm:pt modelId="{5654F6E0-F244-45B8-A0F2-00E71D87C307}" type="pres">
      <dgm:prSet presAssocID="{758B3B50-C203-48D0-87CE-894B536BAB48}" presName="parentLeftMargin" presStyleLbl="node1" presStyleIdx="0" presStyleCnt="5"/>
      <dgm:spPr/>
      <dgm:t>
        <a:bodyPr/>
        <a:lstStyle/>
        <a:p>
          <a:endParaRPr lang="it-IT"/>
        </a:p>
      </dgm:t>
    </dgm:pt>
    <dgm:pt modelId="{30A9EF42-1349-4962-909F-14DAFFA11663}" type="pres">
      <dgm:prSet presAssocID="{758B3B50-C203-48D0-87CE-894B536BAB4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A04DDB2-3E75-45D6-8BF7-9929BBE8BABC}" type="pres">
      <dgm:prSet presAssocID="{758B3B50-C203-48D0-87CE-894B536BAB48}" presName="negativeSpace" presStyleCnt="0"/>
      <dgm:spPr/>
    </dgm:pt>
    <dgm:pt modelId="{4B080DAC-518D-4347-95B7-A7E9E78BBD75}" type="pres">
      <dgm:prSet presAssocID="{758B3B50-C203-48D0-87CE-894B536BAB48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6833A01-63D8-480F-81C6-F18B4AC42D34}" type="pres">
      <dgm:prSet presAssocID="{C70A291F-924E-4DF1-BAE6-EBEE145AC9C2}" presName="spaceBetweenRectangles" presStyleCnt="0"/>
      <dgm:spPr/>
    </dgm:pt>
    <dgm:pt modelId="{A90D7625-CDA6-46AB-A267-61B4B6380F5C}" type="pres">
      <dgm:prSet presAssocID="{7969DE55-68E1-456D-9FF1-7F8EA6BEAC4E}" presName="parentLin" presStyleCnt="0"/>
      <dgm:spPr/>
    </dgm:pt>
    <dgm:pt modelId="{E778A801-3A8A-4F52-8E17-5B75597BEE24}" type="pres">
      <dgm:prSet presAssocID="{7969DE55-68E1-456D-9FF1-7F8EA6BEAC4E}" presName="parentLeftMargin" presStyleLbl="node1" presStyleIdx="1" presStyleCnt="5"/>
      <dgm:spPr/>
      <dgm:t>
        <a:bodyPr/>
        <a:lstStyle/>
        <a:p>
          <a:endParaRPr lang="it-IT"/>
        </a:p>
      </dgm:t>
    </dgm:pt>
    <dgm:pt modelId="{945B6CF7-A78F-4FFD-95AC-293774FC77CA}" type="pres">
      <dgm:prSet presAssocID="{7969DE55-68E1-456D-9FF1-7F8EA6BEAC4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7464E58-8374-4CE1-B07F-BAFCFA56CFC2}" type="pres">
      <dgm:prSet presAssocID="{7969DE55-68E1-456D-9FF1-7F8EA6BEAC4E}" presName="negativeSpace" presStyleCnt="0"/>
      <dgm:spPr/>
    </dgm:pt>
    <dgm:pt modelId="{E0D9BA90-CBAC-485A-9326-A9EF2E4A0E5C}" type="pres">
      <dgm:prSet presAssocID="{7969DE55-68E1-456D-9FF1-7F8EA6BEAC4E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9271D8D-5BF2-4C96-9EE9-018B53D5E46C}" type="pres">
      <dgm:prSet presAssocID="{ED6EC217-324C-430F-9C00-A247B1E096FE}" presName="spaceBetweenRectangles" presStyleCnt="0"/>
      <dgm:spPr/>
    </dgm:pt>
    <dgm:pt modelId="{9EA786CE-C8E6-4DD8-A1BF-27BCE3B45037}" type="pres">
      <dgm:prSet presAssocID="{2BF7A5B9-F7F6-42B8-9590-3E86B42DB92F}" presName="parentLin" presStyleCnt="0"/>
      <dgm:spPr/>
    </dgm:pt>
    <dgm:pt modelId="{A83CA21E-155E-4166-BFDB-8EF84D08C6A8}" type="pres">
      <dgm:prSet presAssocID="{2BF7A5B9-F7F6-42B8-9590-3E86B42DB92F}" presName="parentLeftMargin" presStyleLbl="node1" presStyleIdx="2" presStyleCnt="5"/>
      <dgm:spPr/>
      <dgm:t>
        <a:bodyPr/>
        <a:lstStyle/>
        <a:p>
          <a:endParaRPr lang="it-IT"/>
        </a:p>
      </dgm:t>
    </dgm:pt>
    <dgm:pt modelId="{8D0AAE9C-F413-4E0C-8D29-CDEC3809EA5D}" type="pres">
      <dgm:prSet presAssocID="{2BF7A5B9-F7F6-42B8-9590-3E86B42DB92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684A1F1-6853-4943-ABF6-243DE9AB998C}" type="pres">
      <dgm:prSet presAssocID="{2BF7A5B9-F7F6-42B8-9590-3E86B42DB92F}" presName="negativeSpace" presStyleCnt="0"/>
      <dgm:spPr/>
    </dgm:pt>
    <dgm:pt modelId="{3936B35D-8ABF-4838-BEDF-DC978B23B4D0}" type="pres">
      <dgm:prSet presAssocID="{2BF7A5B9-F7F6-42B8-9590-3E86B42DB92F}" presName="childText" presStyleLbl="conFgAcc1" presStyleIdx="3" presStyleCnt="5">
        <dgm:presLayoutVars>
          <dgm:bulletEnabled val="1"/>
        </dgm:presLayoutVars>
      </dgm:prSet>
      <dgm:spPr/>
    </dgm:pt>
    <dgm:pt modelId="{D90F2EAA-4873-4D4B-AE5B-1CA37680E9CF}" type="pres">
      <dgm:prSet presAssocID="{11735756-26F3-46A2-93CE-B469E3579EAF}" presName="spaceBetweenRectangles" presStyleCnt="0"/>
      <dgm:spPr/>
    </dgm:pt>
    <dgm:pt modelId="{B20175CA-29D9-4AE3-B6BB-435FFF47D742}" type="pres">
      <dgm:prSet presAssocID="{81F6CEEB-349D-4B94-9C20-FAB98927EBDE}" presName="parentLin" presStyleCnt="0"/>
      <dgm:spPr/>
    </dgm:pt>
    <dgm:pt modelId="{7984FE84-3162-4928-80F7-A42F0DE4E1C7}" type="pres">
      <dgm:prSet presAssocID="{81F6CEEB-349D-4B94-9C20-FAB98927EBDE}" presName="parentLeftMargin" presStyleLbl="node1" presStyleIdx="3" presStyleCnt="5"/>
      <dgm:spPr/>
      <dgm:t>
        <a:bodyPr/>
        <a:lstStyle/>
        <a:p>
          <a:endParaRPr lang="it-IT"/>
        </a:p>
      </dgm:t>
    </dgm:pt>
    <dgm:pt modelId="{9B1D8E60-9CD3-4656-87E1-E8D7BB0C4CE2}" type="pres">
      <dgm:prSet presAssocID="{81F6CEEB-349D-4B94-9C20-FAB98927EBDE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5531EF7-504F-4DCA-B343-C7B7C029470E}" type="pres">
      <dgm:prSet presAssocID="{81F6CEEB-349D-4B94-9C20-FAB98927EBDE}" presName="negativeSpace" presStyleCnt="0"/>
      <dgm:spPr/>
    </dgm:pt>
    <dgm:pt modelId="{A9F7D1C0-E59D-4BDD-8F22-CC35ACFEDB4C}" type="pres">
      <dgm:prSet presAssocID="{81F6CEEB-349D-4B94-9C20-FAB98927EBDE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E148DD1C-5276-4B89-A728-EF6E618F434D}" type="presOf" srcId="{758B3B50-C203-48D0-87CE-894B536BAB48}" destId="{30A9EF42-1349-4962-909F-14DAFFA11663}" srcOrd="1" destOrd="0" presId="urn:microsoft.com/office/officeart/2005/8/layout/list1"/>
    <dgm:cxn modelId="{50A3A946-3381-4055-B4CC-A5F06474A6BF}" type="presOf" srcId="{981A2ECA-FDD1-4AC7-BC9B-C8DE7C5A9A60}" destId="{90BB1780-3382-444C-8119-0BE6550601EF}" srcOrd="1" destOrd="0" presId="urn:microsoft.com/office/officeart/2005/8/layout/list1"/>
    <dgm:cxn modelId="{397A255C-F9F6-4A4B-98DA-37158E54A39D}" type="presOf" srcId="{8195C8BA-57CE-43D1-99C1-6425FFA91D47}" destId="{FE1EE0E0-E094-4CC4-AFA7-D847CAF57957}" srcOrd="0" destOrd="0" presId="urn:microsoft.com/office/officeart/2005/8/layout/list1"/>
    <dgm:cxn modelId="{498212C2-388A-4836-9FC9-154BA1FF8B70}" type="presOf" srcId="{81F6CEEB-349D-4B94-9C20-FAB98927EBDE}" destId="{7984FE84-3162-4928-80F7-A42F0DE4E1C7}" srcOrd="0" destOrd="0" presId="urn:microsoft.com/office/officeart/2005/8/layout/list1"/>
    <dgm:cxn modelId="{C3B721D0-4F00-4C5B-96F5-DC081F5725BC}" srcId="{8195C8BA-57CE-43D1-99C1-6425FFA91D47}" destId="{981A2ECA-FDD1-4AC7-BC9B-C8DE7C5A9A60}" srcOrd="0" destOrd="0" parTransId="{B5FA778D-ED75-47BF-99E4-CFF877D1F334}" sibTransId="{507344D5-30C6-4BC6-9196-DD5E86F09B1A}"/>
    <dgm:cxn modelId="{C3E7F721-FF04-4921-8AEF-C0C202428450}" srcId="{758B3B50-C203-48D0-87CE-894B536BAB48}" destId="{B082E234-E55E-4305-A6D0-74DE14485767}" srcOrd="2" destOrd="0" parTransId="{A90F77C3-5F68-47EC-B8CA-0F591F385E54}" sibTransId="{E0EC0E64-6062-48B8-92F1-193F3721ABAD}"/>
    <dgm:cxn modelId="{B27A4AC5-F50D-4F17-B1DA-6F87F8785530}" type="presOf" srcId="{1C2135FB-DE3F-48E5-A942-CF79CED179B3}" destId="{36A0A4D3-7D09-4B51-B46F-EF00A0429C90}" srcOrd="0" destOrd="0" presId="urn:microsoft.com/office/officeart/2005/8/layout/list1"/>
    <dgm:cxn modelId="{B89A0161-0C25-4498-B17D-EC9729238F3B}" srcId="{8195C8BA-57CE-43D1-99C1-6425FFA91D47}" destId="{7969DE55-68E1-456D-9FF1-7F8EA6BEAC4E}" srcOrd="2" destOrd="0" parTransId="{CAB2B022-12A1-4D37-92D4-C4FBC8061CB7}" sibTransId="{ED6EC217-324C-430F-9C00-A247B1E096FE}"/>
    <dgm:cxn modelId="{D2A29DF4-938B-4B83-85A4-60D1818F1B1E}" srcId="{981A2ECA-FDD1-4AC7-BC9B-C8DE7C5A9A60}" destId="{1C2135FB-DE3F-48E5-A942-CF79CED179B3}" srcOrd="0" destOrd="0" parTransId="{A6AEA396-3C2D-45BD-BCB7-3893B17E4142}" sibTransId="{EE713411-9772-4048-85EF-7C7490106CF3}"/>
    <dgm:cxn modelId="{DA1F06A1-119E-49D8-A0C8-0EE64FBDB85E}" type="presOf" srcId="{277C45C2-28B9-4BCE-B0C4-FFAF17F070B0}" destId="{4B080DAC-518D-4347-95B7-A7E9E78BBD75}" srcOrd="0" destOrd="0" presId="urn:microsoft.com/office/officeart/2005/8/layout/list1"/>
    <dgm:cxn modelId="{47D19DEB-D018-4868-B427-D9F241D8FF8B}" srcId="{8195C8BA-57CE-43D1-99C1-6425FFA91D47}" destId="{81F6CEEB-349D-4B94-9C20-FAB98927EBDE}" srcOrd="4" destOrd="0" parTransId="{6621083A-01CE-4006-976D-1BC5D45C1A3A}" sibTransId="{348B8050-C940-4D42-96A2-7EC9D3CEB85A}"/>
    <dgm:cxn modelId="{DA09E213-753D-4C54-9FED-BC65C73D39F8}" type="presOf" srcId="{81F6CEEB-349D-4B94-9C20-FAB98927EBDE}" destId="{9B1D8E60-9CD3-4656-87E1-E8D7BB0C4CE2}" srcOrd="1" destOrd="0" presId="urn:microsoft.com/office/officeart/2005/8/layout/list1"/>
    <dgm:cxn modelId="{6E085E3A-AE00-4C01-8663-D6D952E165EB}" type="presOf" srcId="{533EA7A3-C72B-45C1-B946-CB22EFC0E057}" destId="{E0D9BA90-CBAC-485A-9326-A9EF2E4A0E5C}" srcOrd="0" destOrd="1" presId="urn:microsoft.com/office/officeart/2005/8/layout/list1"/>
    <dgm:cxn modelId="{598054C8-8281-44CC-80BA-1548D4B9A1F1}" type="presOf" srcId="{7969DE55-68E1-456D-9FF1-7F8EA6BEAC4E}" destId="{945B6CF7-A78F-4FFD-95AC-293774FC77CA}" srcOrd="1" destOrd="0" presId="urn:microsoft.com/office/officeart/2005/8/layout/list1"/>
    <dgm:cxn modelId="{F6D4CFBA-B75C-4868-AC24-5D3A76375BB3}" type="presOf" srcId="{7969DE55-68E1-456D-9FF1-7F8EA6BEAC4E}" destId="{E778A801-3A8A-4F52-8E17-5B75597BEE24}" srcOrd="0" destOrd="0" presId="urn:microsoft.com/office/officeart/2005/8/layout/list1"/>
    <dgm:cxn modelId="{A6B78001-93D0-49F8-9B0A-DBA5A83CFE0E}" srcId="{7969DE55-68E1-456D-9FF1-7F8EA6BEAC4E}" destId="{533EA7A3-C72B-45C1-B946-CB22EFC0E057}" srcOrd="1" destOrd="0" parTransId="{E7AAEA76-7DF1-4189-8DA8-6FF5691920F8}" sibTransId="{05753272-1C11-41C2-93E8-8D080D1C7BF0}"/>
    <dgm:cxn modelId="{1E3BABA6-A4CB-44C3-AB20-596126D21D3C}" srcId="{981A2ECA-FDD1-4AC7-BC9B-C8DE7C5A9A60}" destId="{FFF6753C-AFF3-473B-8631-84817DCEDEB4}" srcOrd="2" destOrd="0" parTransId="{CA91EE0C-1A32-4676-85E6-04F9552AC451}" sibTransId="{09F70587-BCE3-4C63-BBCC-B558602C7EAC}"/>
    <dgm:cxn modelId="{FA09AB54-B9F4-4353-AF65-5760E4A28C03}" type="presOf" srcId="{B082E234-E55E-4305-A6D0-74DE14485767}" destId="{4B080DAC-518D-4347-95B7-A7E9E78BBD75}" srcOrd="0" destOrd="2" presId="urn:microsoft.com/office/officeart/2005/8/layout/list1"/>
    <dgm:cxn modelId="{79C17C8F-9462-4380-A682-6F2669DF4AB2}" type="presOf" srcId="{FFF6753C-AFF3-473B-8631-84817DCEDEB4}" destId="{36A0A4D3-7D09-4B51-B46F-EF00A0429C90}" srcOrd="0" destOrd="2" presId="urn:microsoft.com/office/officeart/2005/8/layout/list1"/>
    <dgm:cxn modelId="{5AF5F33A-304A-4078-93B1-CCF778B9CCC4}" srcId="{758B3B50-C203-48D0-87CE-894B536BAB48}" destId="{0577BE78-62C2-42C3-AEDE-D3F79FB2BC51}" srcOrd="1" destOrd="0" parTransId="{982A27B9-1DB2-4D75-AACD-E0A77F9FB3D7}" sibTransId="{3C577F9A-5FB4-419F-94D1-1E0D49FFC56D}"/>
    <dgm:cxn modelId="{8E0D7A02-4009-4D2C-854C-CD981FE1039F}" type="presOf" srcId="{758B3B50-C203-48D0-87CE-894B536BAB48}" destId="{5654F6E0-F244-45B8-A0F2-00E71D87C307}" srcOrd="0" destOrd="0" presId="urn:microsoft.com/office/officeart/2005/8/layout/list1"/>
    <dgm:cxn modelId="{ECB40F4F-89B0-4744-9CA5-C863C4245D92}" type="presOf" srcId="{2BF7A5B9-F7F6-42B8-9590-3E86B42DB92F}" destId="{A83CA21E-155E-4166-BFDB-8EF84D08C6A8}" srcOrd="0" destOrd="0" presId="urn:microsoft.com/office/officeart/2005/8/layout/list1"/>
    <dgm:cxn modelId="{641C81E8-52B5-44D4-9BBC-902D2CCA8554}" srcId="{7969DE55-68E1-456D-9FF1-7F8EA6BEAC4E}" destId="{82ACB241-4A13-49D7-88B9-84F039AF8C5A}" srcOrd="0" destOrd="0" parTransId="{1BFC5A13-9F60-496A-94EE-23B1CD55AB33}" sibTransId="{43E7FEFC-7353-4E8B-8476-B213956C268E}"/>
    <dgm:cxn modelId="{5CA6D9FC-FC81-4B5E-934E-641C5F3E7A12}" type="presOf" srcId="{0577BE78-62C2-42C3-AEDE-D3F79FB2BC51}" destId="{4B080DAC-518D-4347-95B7-A7E9E78BBD75}" srcOrd="0" destOrd="1" presId="urn:microsoft.com/office/officeart/2005/8/layout/list1"/>
    <dgm:cxn modelId="{BB37E552-491D-4A1F-8B58-14049074FA5A}" srcId="{8195C8BA-57CE-43D1-99C1-6425FFA91D47}" destId="{758B3B50-C203-48D0-87CE-894B536BAB48}" srcOrd="1" destOrd="0" parTransId="{0823FF7B-971F-405C-A45B-A69EA737853D}" sibTransId="{C70A291F-924E-4DF1-BAE6-EBEE145AC9C2}"/>
    <dgm:cxn modelId="{0A9D7831-B04C-4D69-89BB-E2C4AD3CD054}" srcId="{758B3B50-C203-48D0-87CE-894B536BAB48}" destId="{277C45C2-28B9-4BCE-B0C4-FFAF17F070B0}" srcOrd="0" destOrd="0" parTransId="{FA2CDBF9-C454-45D4-B637-20C458B3178B}" sibTransId="{59FFDDB5-B433-420D-BC3B-C1341380BDB1}"/>
    <dgm:cxn modelId="{127306CD-C301-4368-91FC-3B28CDA7EA7F}" type="presOf" srcId="{82ACB241-4A13-49D7-88B9-84F039AF8C5A}" destId="{E0D9BA90-CBAC-485A-9326-A9EF2E4A0E5C}" srcOrd="0" destOrd="0" presId="urn:microsoft.com/office/officeart/2005/8/layout/list1"/>
    <dgm:cxn modelId="{03D77A7E-FEEA-40F1-A8C1-F5771F1CFDA0}" type="presOf" srcId="{A2A81D4F-AF8B-41A2-8056-DE740C2B4690}" destId="{36A0A4D3-7D09-4B51-B46F-EF00A0429C90}" srcOrd="0" destOrd="1" presId="urn:microsoft.com/office/officeart/2005/8/layout/list1"/>
    <dgm:cxn modelId="{88E2E6F0-6913-4438-8662-0EE4CD78C6AD}" type="presOf" srcId="{981A2ECA-FDD1-4AC7-BC9B-C8DE7C5A9A60}" destId="{76D93729-1565-460B-A62D-2DDA84CFBAF9}" srcOrd="0" destOrd="0" presId="urn:microsoft.com/office/officeart/2005/8/layout/list1"/>
    <dgm:cxn modelId="{D43F3B02-FA9F-45E1-8739-5DF4345A4D3E}" type="presOf" srcId="{2BF7A5B9-F7F6-42B8-9590-3E86B42DB92F}" destId="{8D0AAE9C-F413-4E0C-8D29-CDEC3809EA5D}" srcOrd="1" destOrd="0" presId="urn:microsoft.com/office/officeart/2005/8/layout/list1"/>
    <dgm:cxn modelId="{8BDFDD9F-C6B7-4314-A71A-7259D8914CCF}" srcId="{981A2ECA-FDD1-4AC7-BC9B-C8DE7C5A9A60}" destId="{A2A81D4F-AF8B-41A2-8056-DE740C2B4690}" srcOrd="1" destOrd="0" parTransId="{F972A0F1-DCB4-40F8-9B80-C99CEC5127E4}" sibTransId="{8B3C7190-5565-4E6D-B65B-5A9E9BE6814D}"/>
    <dgm:cxn modelId="{3CCDE324-D191-4B25-B3DC-10FE1FEB68AC}" srcId="{8195C8BA-57CE-43D1-99C1-6425FFA91D47}" destId="{2BF7A5B9-F7F6-42B8-9590-3E86B42DB92F}" srcOrd="3" destOrd="0" parTransId="{961891FB-6BD4-429D-BAA7-26915F8ED20E}" sibTransId="{11735756-26F3-46A2-93CE-B469E3579EAF}"/>
    <dgm:cxn modelId="{C5307D8D-10D8-4D72-9194-3988EABEF93C}" type="presParOf" srcId="{FE1EE0E0-E094-4CC4-AFA7-D847CAF57957}" destId="{1AED9220-A6CD-4110-8752-74660DFE926E}" srcOrd="0" destOrd="0" presId="urn:microsoft.com/office/officeart/2005/8/layout/list1"/>
    <dgm:cxn modelId="{3C3085EC-F1F4-4ED2-AF79-4DFB7A7959C7}" type="presParOf" srcId="{1AED9220-A6CD-4110-8752-74660DFE926E}" destId="{76D93729-1565-460B-A62D-2DDA84CFBAF9}" srcOrd="0" destOrd="0" presId="urn:microsoft.com/office/officeart/2005/8/layout/list1"/>
    <dgm:cxn modelId="{66B8EF25-F708-44B8-9F99-9C180927B995}" type="presParOf" srcId="{1AED9220-A6CD-4110-8752-74660DFE926E}" destId="{90BB1780-3382-444C-8119-0BE6550601EF}" srcOrd="1" destOrd="0" presId="urn:microsoft.com/office/officeart/2005/8/layout/list1"/>
    <dgm:cxn modelId="{AE003106-4F88-45C1-B96B-F6451A5BAC7A}" type="presParOf" srcId="{FE1EE0E0-E094-4CC4-AFA7-D847CAF57957}" destId="{AF1559FF-9B27-4D76-8696-9B8495F1B3AE}" srcOrd="1" destOrd="0" presId="urn:microsoft.com/office/officeart/2005/8/layout/list1"/>
    <dgm:cxn modelId="{4EC7F036-D7E7-47E6-9EC9-2B3905761A23}" type="presParOf" srcId="{FE1EE0E0-E094-4CC4-AFA7-D847CAF57957}" destId="{36A0A4D3-7D09-4B51-B46F-EF00A0429C90}" srcOrd="2" destOrd="0" presId="urn:microsoft.com/office/officeart/2005/8/layout/list1"/>
    <dgm:cxn modelId="{3749F1C2-3165-4436-9B55-24C8A0DD031D}" type="presParOf" srcId="{FE1EE0E0-E094-4CC4-AFA7-D847CAF57957}" destId="{ACE6F8AF-56A6-42A6-ADD4-DDEAED3A5B1F}" srcOrd="3" destOrd="0" presId="urn:microsoft.com/office/officeart/2005/8/layout/list1"/>
    <dgm:cxn modelId="{35A4A11D-9F9F-4065-8BE5-6E269B1A91D4}" type="presParOf" srcId="{FE1EE0E0-E094-4CC4-AFA7-D847CAF57957}" destId="{5DC4CB1D-F10B-4773-8EDB-1AC349FD5B18}" srcOrd="4" destOrd="0" presId="urn:microsoft.com/office/officeart/2005/8/layout/list1"/>
    <dgm:cxn modelId="{D42F8264-461F-4857-9859-1354E98BA847}" type="presParOf" srcId="{5DC4CB1D-F10B-4773-8EDB-1AC349FD5B18}" destId="{5654F6E0-F244-45B8-A0F2-00E71D87C307}" srcOrd="0" destOrd="0" presId="urn:microsoft.com/office/officeart/2005/8/layout/list1"/>
    <dgm:cxn modelId="{17F9EAF2-33F3-40E4-973F-47513FEDC30D}" type="presParOf" srcId="{5DC4CB1D-F10B-4773-8EDB-1AC349FD5B18}" destId="{30A9EF42-1349-4962-909F-14DAFFA11663}" srcOrd="1" destOrd="0" presId="urn:microsoft.com/office/officeart/2005/8/layout/list1"/>
    <dgm:cxn modelId="{3BC23E6E-C7A7-48AF-BC51-86A2378BC916}" type="presParOf" srcId="{FE1EE0E0-E094-4CC4-AFA7-D847CAF57957}" destId="{0A04DDB2-3E75-45D6-8BF7-9929BBE8BABC}" srcOrd="5" destOrd="0" presId="urn:microsoft.com/office/officeart/2005/8/layout/list1"/>
    <dgm:cxn modelId="{CC268899-5DED-4CA2-853D-486B3EEADF06}" type="presParOf" srcId="{FE1EE0E0-E094-4CC4-AFA7-D847CAF57957}" destId="{4B080DAC-518D-4347-95B7-A7E9E78BBD75}" srcOrd="6" destOrd="0" presId="urn:microsoft.com/office/officeart/2005/8/layout/list1"/>
    <dgm:cxn modelId="{26584FA5-F78B-4E8A-8A12-930796BB27E0}" type="presParOf" srcId="{FE1EE0E0-E094-4CC4-AFA7-D847CAF57957}" destId="{46833A01-63D8-480F-81C6-F18B4AC42D34}" srcOrd="7" destOrd="0" presId="urn:microsoft.com/office/officeart/2005/8/layout/list1"/>
    <dgm:cxn modelId="{EFCA466F-2C96-443E-A02F-F9A998266054}" type="presParOf" srcId="{FE1EE0E0-E094-4CC4-AFA7-D847CAF57957}" destId="{A90D7625-CDA6-46AB-A267-61B4B6380F5C}" srcOrd="8" destOrd="0" presId="urn:microsoft.com/office/officeart/2005/8/layout/list1"/>
    <dgm:cxn modelId="{24F4E2C0-FF2B-42D0-AF60-0B66C864F9A5}" type="presParOf" srcId="{A90D7625-CDA6-46AB-A267-61B4B6380F5C}" destId="{E778A801-3A8A-4F52-8E17-5B75597BEE24}" srcOrd="0" destOrd="0" presId="urn:microsoft.com/office/officeart/2005/8/layout/list1"/>
    <dgm:cxn modelId="{80D08FE3-50D0-412A-A9B4-4562CFA45A5E}" type="presParOf" srcId="{A90D7625-CDA6-46AB-A267-61B4B6380F5C}" destId="{945B6CF7-A78F-4FFD-95AC-293774FC77CA}" srcOrd="1" destOrd="0" presId="urn:microsoft.com/office/officeart/2005/8/layout/list1"/>
    <dgm:cxn modelId="{7F628C5B-D4AB-4B66-AD17-652719A3BD07}" type="presParOf" srcId="{FE1EE0E0-E094-4CC4-AFA7-D847CAF57957}" destId="{F7464E58-8374-4CE1-B07F-BAFCFA56CFC2}" srcOrd="9" destOrd="0" presId="urn:microsoft.com/office/officeart/2005/8/layout/list1"/>
    <dgm:cxn modelId="{659A4372-701F-4D8F-AADE-CBE46935EB13}" type="presParOf" srcId="{FE1EE0E0-E094-4CC4-AFA7-D847CAF57957}" destId="{E0D9BA90-CBAC-485A-9326-A9EF2E4A0E5C}" srcOrd="10" destOrd="0" presId="urn:microsoft.com/office/officeart/2005/8/layout/list1"/>
    <dgm:cxn modelId="{A3DDF870-7D84-427F-9EE1-FB2B055FB832}" type="presParOf" srcId="{FE1EE0E0-E094-4CC4-AFA7-D847CAF57957}" destId="{A9271D8D-5BF2-4C96-9EE9-018B53D5E46C}" srcOrd="11" destOrd="0" presId="urn:microsoft.com/office/officeart/2005/8/layout/list1"/>
    <dgm:cxn modelId="{52A511A1-929C-4D93-9DDC-37F55F4189BA}" type="presParOf" srcId="{FE1EE0E0-E094-4CC4-AFA7-D847CAF57957}" destId="{9EA786CE-C8E6-4DD8-A1BF-27BCE3B45037}" srcOrd="12" destOrd="0" presId="urn:microsoft.com/office/officeart/2005/8/layout/list1"/>
    <dgm:cxn modelId="{E7FB2E69-74A0-490A-BE5A-0351549F6665}" type="presParOf" srcId="{9EA786CE-C8E6-4DD8-A1BF-27BCE3B45037}" destId="{A83CA21E-155E-4166-BFDB-8EF84D08C6A8}" srcOrd="0" destOrd="0" presId="urn:microsoft.com/office/officeart/2005/8/layout/list1"/>
    <dgm:cxn modelId="{B65E4B6D-7DA8-47FC-BF58-3E4DB9E4A31F}" type="presParOf" srcId="{9EA786CE-C8E6-4DD8-A1BF-27BCE3B45037}" destId="{8D0AAE9C-F413-4E0C-8D29-CDEC3809EA5D}" srcOrd="1" destOrd="0" presId="urn:microsoft.com/office/officeart/2005/8/layout/list1"/>
    <dgm:cxn modelId="{F60DA618-1481-4954-BEE8-2D6306962D34}" type="presParOf" srcId="{FE1EE0E0-E094-4CC4-AFA7-D847CAF57957}" destId="{B684A1F1-6853-4943-ABF6-243DE9AB998C}" srcOrd="13" destOrd="0" presId="urn:microsoft.com/office/officeart/2005/8/layout/list1"/>
    <dgm:cxn modelId="{B87C0B15-8758-4997-845B-AA71F740659D}" type="presParOf" srcId="{FE1EE0E0-E094-4CC4-AFA7-D847CAF57957}" destId="{3936B35D-8ABF-4838-BEDF-DC978B23B4D0}" srcOrd="14" destOrd="0" presId="urn:microsoft.com/office/officeart/2005/8/layout/list1"/>
    <dgm:cxn modelId="{1744C241-5678-48AB-9EC6-FDD5C42C35AC}" type="presParOf" srcId="{FE1EE0E0-E094-4CC4-AFA7-D847CAF57957}" destId="{D90F2EAA-4873-4D4B-AE5B-1CA37680E9CF}" srcOrd="15" destOrd="0" presId="urn:microsoft.com/office/officeart/2005/8/layout/list1"/>
    <dgm:cxn modelId="{535568F4-A3CE-41A3-824E-D0A0F0BBE1BD}" type="presParOf" srcId="{FE1EE0E0-E094-4CC4-AFA7-D847CAF57957}" destId="{B20175CA-29D9-4AE3-B6BB-435FFF47D742}" srcOrd="16" destOrd="0" presId="urn:microsoft.com/office/officeart/2005/8/layout/list1"/>
    <dgm:cxn modelId="{9129223A-F023-43ED-912F-401D3E712245}" type="presParOf" srcId="{B20175CA-29D9-4AE3-B6BB-435FFF47D742}" destId="{7984FE84-3162-4928-80F7-A42F0DE4E1C7}" srcOrd="0" destOrd="0" presId="urn:microsoft.com/office/officeart/2005/8/layout/list1"/>
    <dgm:cxn modelId="{501CCE8B-8049-46BD-A499-864AB24F5BE9}" type="presParOf" srcId="{B20175CA-29D9-4AE3-B6BB-435FFF47D742}" destId="{9B1D8E60-9CD3-4656-87E1-E8D7BB0C4CE2}" srcOrd="1" destOrd="0" presId="urn:microsoft.com/office/officeart/2005/8/layout/list1"/>
    <dgm:cxn modelId="{22A5C076-518B-4E31-B6F5-2F453F07E893}" type="presParOf" srcId="{FE1EE0E0-E094-4CC4-AFA7-D847CAF57957}" destId="{D5531EF7-504F-4DCA-B343-C7B7C029470E}" srcOrd="17" destOrd="0" presId="urn:microsoft.com/office/officeart/2005/8/layout/list1"/>
    <dgm:cxn modelId="{37BFF1E4-ECBD-4C40-BD4D-98714A2B5B21}" type="presParOf" srcId="{FE1EE0E0-E094-4CC4-AFA7-D847CAF57957}" destId="{A9F7D1C0-E59D-4BDD-8F22-CC35ACFEDB4C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7AA3E3-DC44-4F02-8FAA-1C04F61E2604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2_1" csCatId="accent2" phldr="1"/>
      <dgm:spPr/>
    </dgm:pt>
    <dgm:pt modelId="{619A1553-AE6C-48BA-8677-A83CCF695254}">
      <dgm:prSet phldrT="[Testo]"/>
      <dgm:spPr/>
      <dgm:t>
        <a:bodyPr/>
        <a:lstStyle/>
        <a:p>
          <a:pPr algn="ctr"/>
          <a:r>
            <a:rPr lang="it-IT" dirty="0" smtClean="0"/>
            <a:t>IMPALCATO </a:t>
          </a:r>
          <a:r>
            <a:rPr lang="it-IT" b="1" dirty="0" smtClean="0"/>
            <a:t>ORIGINALE</a:t>
          </a:r>
          <a:endParaRPr lang="it-IT" b="1" dirty="0"/>
        </a:p>
      </dgm:t>
    </dgm:pt>
    <dgm:pt modelId="{0EF28B26-3752-4421-A49E-821D7CB1C47A}" type="parTrans" cxnId="{A075A303-E9AF-4275-B245-4DA69AC4B586}">
      <dgm:prSet/>
      <dgm:spPr/>
      <dgm:t>
        <a:bodyPr/>
        <a:lstStyle/>
        <a:p>
          <a:endParaRPr lang="it-IT"/>
        </a:p>
      </dgm:t>
    </dgm:pt>
    <dgm:pt modelId="{BA763C6D-0946-4FDE-93FE-C663F380BB8E}" type="sibTrans" cxnId="{A075A303-E9AF-4275-B245-4DA69AC4B586}">
      <dgm:prSet/>
      <dgm:spPr/>
      <dgm:t>
        <a:bodyPr/>
        <a:lstStyle/>
        <a:p>
          <a:endParaRPr lang="it-IT"/>
        </a:p>
      </dgm:t>
    </dgm:pt>
    <dgm:pt modelId="{FD1E3DD7-F5E8-4885-B395-49B0C7D0B2FA}">
      <dgm:prSet/>
      <dgm:spPr/>
      <dgm:t>
        <a:bodyPr/>
        <a:lstStyle/>
        <a:p>
          <a:pPr algn="ctr"/>
          <a:r>
            <a:rPr lang="it-IT" dirty="0" smtClean="0"/>
            <a:t>APPLICAZIONE CARICHI  NORMA </a:t>
          </a:r>
          <a:r>
            <a:rPr lang="it-IT" b="1" dirty="0" smtClean="0"/>
            <a:t>1962</a:t>
          </a:r>
          <a:endParaRPr lang="it-IT" b="1" dirty="0"/>
        </a:p>
      </dgm:t>
    </dgm:pt>
    <dgm:pt modelId="{FAE5556D-5FE1-40BC-9E9F-497C8C61B403}" type="parTrans" cxnId="{3CA429D5-EF6D-4F41-8A35-658EE8F75A1F}">
      <dgm:prSet/>
      <dgm:spPr/>
      <dgm:t>
        <a:bodyPr/>
        <a:lstStyle/>
        <a:p>
          <a:endParaRPr lang="it-IT"/>
        </a:p>
      </dgm:t>
    </dgm:pt>
    <dgm:pt modelId="{8C4E8208-F81F-4C32-BB2C-0EEEC1B37FAB}" type="sibTrans" cxnId="{3CA429D5-EF6D-4F41-8A35-658EE8F75A1F}">
      <dgm:prSet/>
      <dgm:spPr/>
      <dgm:t>
        <a:bodyPr/>
        <a:lstStyle/>
        <a:p>
          <a:endParaRPr lang="it-IT"/>
        </a:p>
      </dgm:t>
    </dgm:pt>
    <dgm:pt modelId="{364E84AB-2B73-4416-8535-2E9B3F9BE854}">
      <dgm:prSet/>
      <dgm:spPr/>
      <dgm:t>
        <a:bodyPr/>
        <a:lstStyle/>
        <a:p>
          <a:pPr algn="ctr"/>
          <a:r>
            <a:rPr lang="it-IT" dirty="0" smtClean="0"/>
            <a:t>APPLICAZIONE CARICHI NORMA </a:t>
          </a:r>
          <a:r>
            <a:rPr lang="it-IT" b="1" dirty="0" smtClean="0"/>
            <a:t>2008</a:t>
          </a:r>
          <a:endParaRPr lang="it-IT" b="1" dirty="0"/>
        </a:p>
      </dgm:t>
    </dgm:pt>
    <dgm:pt modelId="{7C809888-2360-4E01-A211-C0C0B023771D}" type="parTrans" cxnId="{BB90FB09-F26C-4BCA-A6EE-734D3741A42E}">
      <dgm:prSet/>
      <dgm:spPr/>
      <dgm:t>
        <a:bodyPr/>
        <a:lstStyle/>
        <a:p>
          <a:endParaRPr lang="it-IT"/>
        </a:p>
      </dgm:t>
    </dgm:pt>
    <dgm:pt modelId="{E14B5A01-EFC7-45E3-8647-BAC901EB4B5B}" type="sibTrans" cxnId="{BB90FB09-F26C-4BCA-A6EE-734D3741A42E}">
      <dgm:prSet/>
      <dgm:spPr/>
      <dgm:t>
        <a:bodyPr/>
        <a:lstStyle/>
        <a:p>
          <a:endParaRPr lang="it-IT"/>
        </a:p>
      </dgm:t>
    </dgm:pt>
    <dgm:pt modelId="{ED1A5A70-4274-4CCE-A5A6-4669C3A960A4}">
      <dgm:prSet phldrT="[Testo]"/>
      <dgm:spPr/>
      <dgm:t>
        <a:bodyPr/>
        <a:lstStyle/>
        <a:p>
          <a:r>
            <a:rPr lang="it-IT" dirty="0" smtClean="0"/>
            <a:t>IMPALCATO </a:t>
          </a:r>
          <a:r>
            <a:rPr lang="it-IT" b="1" dirty="0" smtClean="0"/>
            <a:t>ALLARGATO</a:t>
          </a:r>
          <a:endParaRPr lang="it-IT" b="1" dirty="0"/>
        </a:p>
      </dgm:t>
    </dgm:pt>
    <dgm:pt modelId="{4ACFC5AB-1BA4-42BF-8625-BD2F7CCE02F7}" type="sibTrans" cxnId="{0FA89C18-D2B5-4088-AA77-70564F65DBAC}">
      <dgm:prSet/>
      <dgm:spPr/>
      <dgm:t>
        <a:bodyPr/>
        <a:lstStyle/>
        <a:p>
          <a:endParaRPr lang="it-IT"/>
        </a:p>
      </dgm:t>
    </dgm:pt>
    <dgm:pt modelId="{C4E5CFAA-48FD-4842-9493-49F19F8676B7}" type="parTrans" cxnId="{0FA89C18-D2B5-4088-AA77-70564F65DBAC}">
      <dgm:prSet/>
      <dgm:spPr/>
      <dgm:t>
        <a:bodyPr/>
        <a:lstStyle/>
        <a:p>
          <a:endParaRPr lang="it-IT"/>
        </a:p>
      </dgm:t>
    </dgm:pt>
    <dgm:pt modelId="{2DC07FC7-BF00-485C-B6D0-99DC894F861D}">
      <dgm:prSet/>
      <dgm:spPr/>
      <dgm:t>
        <a:bodyPr/>
        <a:lstStyle/>
        <a:p>
          <a:pPr algn="ctr"/>
          <a:r>
            <a:rPr lang="it-IT" dirty="0" smtClean="0"/>
            <a:t>VERIFICA MARCIAPIEDI E </a:t>
          </a:r>
          <a:r>
            <a:rPr lang="it-IT" b="1" dirty="0" smtClean="0"/>
            <a:t>URTO</a:t>
          </a:r>
          <a:r>
            <a:rPr lang="it-IT" dirty="0" smtClean="0"/>
            <a:t> VEICOLO IN SVIO</a:t>
          </a:r>
          <a:endParaRPr lang="it-IT" dirty="0"/>
        </a:p>
      </dgm:t>
    </dgm:pt>
    <dgm:pt modelId="{71CC8453-A226-4702-AB00-248025760D9E}" type="sibTrans" cxnId="{043A22B8-846C-499A-B5A4-9DDDCEDEDA47}">
      <dgm:prSet/>
      <dgm:spPr/>
      <dgm:t>
        <a:bodyPr/>
        <a:lstStyle/>
        <a:p>
          <a:endParaRPr lang="it-IT"/>
        </a:p>
      </dgm:t>
    </dgm:pt>
    <dgm:pt modelId="{9B99CE15-04FC-409C-A6C0-FF2046561FEF}" type="parTrans" cxnId="{043A22B8-846C-499A-B5A4-9DDDCEDEDA47}">
      <dgm:prSet/>
      <dgm:spPr/>
      <dgm:t>
        <a:bodyPr/>
        <a:lstStyle/>
        <a:p>
          <a:endParaRPr lang="it-IT"/>
        </a:p>
      </dgm:t>
    </dgm:pt>
    <dgm:pt modelId="{C6A32516-3ADA-470D-AD96-12D591C1C933}">
      <dgm:prSet/>
      <dgm:spPr/>
      <dgm:t>
        <a:bodyPr/>
        <a:lstStyle/>
        <a:p>
          <a:pPr algn="ctr"/>
          <a:r>
            <a:rPr lang="it-IT" dirty="0" smtClean="0"/>
            <a:t>APPLICAZIONE CARICHI NORMA </a:t>
          </a:r>
          <a:r>
            <a:rPr lang="it-IT" b="1" dirty="0" smtClean="0"/>
            <a:t>2008</a:t>
          </a:r>
          <a:endParaRPr lang="it-IT" b="1" dirty="0"/>
        </a:p>
      </dgm:t>
    </dgm:pt>
    <dgm:pt modelId="{C74BD236-EA8C-4F53-8566-6314E4C935DF}" type="sibTrans" cxnId="{E5786949-3D8B-4270-ACC0-53BD23946095}">
      <dgm:prSet/>
      <dgm:spPr/>
      <dgm:t>
        <a:bodyPr/>
        <a:lstStyle/>
        <a:p>
          <a:endParaRPr lang="it-IT"/>
        </a:p>
      </dgm:t>
    </dgm:pt>
    <dgm:pt modelId="{5F21833D-4DE3-435D-B9A0-4E6D3757FED7}" type="parTrans" cxnId="{E5786949-3D8B-4270-ACC0-53BD23946095}">
      <dgm:prSet/>
      <dgm:spPr/>
      <dgm:t>
        <a:bodyPr/>
        <a:lstStyle/>
        <a:p>
          <a:endParaRPr lang="it-IT"/>
        </a:p>
      </dgm:t>
    </dgm:pt>
    <dgm:pt modelId="{9BA67CE9-9705-4813-97A1-B328D75849A9}" type="pres">
      <dgm:prSet presAssocID="{987AA3E3-DC44-4F02-8FAA-1C04F61E260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97D589C-565D-41DE-8C4B-2358699C15AD}" type="pres">
      <dgm:prSet presAssocID="{619A1553-AE6C-48BA-8677-A83CCF695254}" presName="root" presStyleCnt="0"/>
      <dgm:spPr/>
    </dgm:pt>
    <dgm:pt modelId="{1B663F7A-A157-47A0-B63D-E1FD3CC9B1E7}" type="pres">
      <dgm:prSet presAssocID="{619A1553-AE6C-48BA-8677-A83CCF695254}" presName="rootComposite" presStyleCnt="0"/>
      <dgm:spPr/>
    </dgm:pt>
    <dgm:pt modelId="{2DEEE497-1EEB-486B-AC40-6BA7102B7B18}" type="pres">
      <dgm:prSet presAssocID="{619A1553-AE6C-48BA-8677-A83CCF695254}" presName="rootText" presStyleLbl="node1" presStyleIdx="0" presStyleCnt="2"/>
      <dgm:spPr/>
      <dgm:t>
        <a:bodyPr/>
        <a:lstStyle/>
        <a:p>
          <a:endParaRPr lang="it-IT"/>
        </a:p>
      </dgm:t>
    </dgm:pt>
    <dgm:pt modelId="{AD90C630-A667-493E-B14F-22413C54119A}" type="pres">
      <dgm:prSet presAssocID="{619A1553-AE6C-48BA-8677-A83CCF695254}" presName="rootConnector" presStyleLbl="node1" presStyleIdx="0" presStyleCnt="2"/>
      <dgm:spPr/>
      <dgm:t>
        <a:bodyPr/>
        <a:lstStyle/>
        <a:p>
          <a:endParaRPr lang="it-IT"/>
        </a:p>
      </dgm:t>
    </dgm:pt>
    <dgm:pt modelId="{C7651145-46D0-48CF-87EA-06D2762A3291}" type="pres">
      <dgm:prSet presAssocID="{619A1553-AE6C-48BA-8677-A83CCF695254}" presName="childShape" presStyleCnt="0"/>
      <dgm:spPr/>
    </dgm:pt>
    <dgm:pt modelId="{27AA46D3-DF23-4503-9EBF-F64249D03456}" type="pres">
      <dgm:prSet presAssocID="{FAE5556D-5FE1-40BC-9E9F-497C8C61B403}" presName="Name13" presStyleLbl="parChTrans1D2" presStyleIdx="0" presStyleCnt="4"/>
      <dgm:spPr/>
      <dgm:t>
        <a:bodyPr/>
        <a:lstStyle/>
        <a:p>
          <a:endParaRPr lang="it-IT"/>
        </a:p>
      </dgm:t>
    </dgm:pt>
    <dgm:pt modelId="{362C0200-5FBA-4A28-9BAF-D72D010F1A27}" type="pres">
      <dgm:prSet presAssocID="{FD1E3DD7-F5E8-4885-B395-49B0C7D0B2FA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BE15DED-147A-46AC-AAF3-B5442A672A6B}" type="pres">
      <dgm:prSet presAssocID="{7C809888-2360-4E01-A211-C0C0B023771D}" presName="Name13" presStyleLbl="parChTrans1D2" presStyleIdx="1" presStyleCnt="4"/>
      <dgm:spPr/>
      <dgm:t>
        <a:bodyPr/>
        <a:lstStyle/>
        <a:p>
          <a:endParaRPr lang="it-IT"/>
        </a:p>
      </dgm:t>
    </dgm:pt>
    <dgm:pt modelId="{C2C1784C-9719-4921-B25B-5F2F2554A9DF}" type="pres">
      <dgm:prSet presAssocID="{364E84AB-2B73-4416-8535-2E9B3F9BE854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9A63B6D-B891-4640-A3ED-AC85ED90AF58}" type="pres">
      <dgm:prSet presAssocID="{ED1A5A70-4274-4CCE-A5A6-4669C3A960A4}" presName="root" presStyleCnt="0"/>
      <dgm:spPr/>
    </dgm:pt>
    <dgm:pt modelId="{49F0296A-E11B-45DF-9D46-D06CA19D0F81}" type="pres">
      <dgm:prSet presAssocID="{ED1A5A70-4274-4CCE-A5A6-4669C3A960A4}" presName="rootComposite" presStyleCnt="0"/>
      <dgm:spPr/>
    </dgm:pt>
    <dgm:pt modelId="{03FD794B-4161-4541-B1C0-1D359054E12C}" type="pres">
      <dgm:prSet presAssocID="{ED1A5A70-4274-4CCE-A5A6-4669C3A960A4}" presName="rootText" presStyleLbl="node1" presStyleIdx="1" presStyleCnt="2"/>
      <dgm:spPr/>
      <dgm:t>
        <a:bodyPr/>
        <a:lstStyle/>
        <a:p>
          <a:endParaRPr lang="it-IT"/>
        </a:p>
      </dgm:t>
    </dgm:pt>
    <dgm:pt modelId="{832E0F64-DF71-486B-806F-91A76F4CF3C8}" type="pres">
      <dgm:prSet presAssocID="{ED1A5A70-4274-4CCE-A5A6-4669C3A960A4}" presName="rootConnector" presStyleLbl="node1" presStyleIdx="1" presStyleCnt="2"/>
      <dgm:spPr/>
      <dgm:t>
        <a:bodyPr/>
        <a:lstStyle/>
        <a:p>
          <a:endParaRPr lang="it-IT"/>
        </a:p>
      </dgm:t>
    </dgm:pt>
    <dgm:pt modelId="{955FE63E-192D-4DA1-8D09-53196D35C50F}" type="pres">
      <dgm:prSet presAssocID="{ED1A5A70-4274-4CCE-A5A6-4669C3A960A4}" presName="childShape" presStyleCnt="0"/>
      <dgm:spPr/>
    </dgm:pt>
    <dgm:pt modelId="{B4A86320-E315-42CB-8A1B-72A17220FA7B}" type="pres">
      <dgm:prSet presAssocID="{5F21833D-4DE3-435D-B9A0-4E6D3757FED7}" presName="Name13" presStyleLbl="parChTrans1D2" presStyleIdx="2" presStyleCnt="4"/>
      <dgm:spPr/>
      <dgm:t>
        <a:bodyPr/>
        <a:lstStyle/>
        <a:p>
          <a:endParaRPr lang="it-IT"/>
        </a:p>
      </dgm:t>
    </dgm:pt>
    <dgm:pt modelId="{0331356B-FAC7-47C1-A222-3BB47BD0E306}" type="pres">
      <dgm:prSet presAssocID="{C6A32516-3ADA-470D-AD96-12D591C1C933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C35E005-7595-4DDA-B4D4-2C21D222FEDF}" type="pres">
      <dgm:prSet presAssocID="{9B99CE15-04FC-409C-A6C0-FF2046561FEF}" presName="Name13" presStyleLbl="parChTrans1D2" presStyleIdx="3" presStyleCnt="4"/>
      <dgm:spPr/>
      <dgm:t>
        <a:bodyPr/>
        <a:lstStyle/>
        <a:p>
          <a:endParaRPr lang="it-IT"/>
        </a:p>
      </dgm:t>
    </dgm:pt>
    <dgm:pt modelId="{7A6A86B2-35F2-4A59-BBFF-A5A84E318080}" type="pres">
      <dgm:prSet presAssocID="{2DC07FC7-BF00-485C-B6D0-99DC894F861D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4FED97F-CD72-4F06-9AB8-C3D820B07B5D}" type="presOf" srcId="{5F21833D-4DE3-435D-B9A0-4E6D3757FED7}" destId="{B4A86320-E315-42CB-8A1B-72A17220FA7B}" srcOrd="0" destOrd="0" presId="urn:microsoft.com/office/officeart/2005/8/layout/hierarchy3"/>
    <dgm:cxn modelId="{03249A98-43C7-4CD0-9553-AF4A6A0A0C61}" type="presOf" srcId="{987AA3E3-DC44-4F02-8FAA-1C04F61E2604}" destId="{9BA67CE9-9705-4813-97A1-B328D75849A9}" srcOrd="0" destOrd="0" presId="urn:microsoft.com/office/officeart/2005/8/layout/hierarchy3"/>
    <dgm:cxn modelId="{0FA89C18-D2B5-4088-AA77-70564F65DBAC}" srcId="{987AA3E3-DC44-4F02-8FAA-1C04F61E2604}" destId="{ED1A5A70-4274-4CCE-A5A6-4669C3A960A4}" srcOrd="1" destOrd="0" parTransId="{C4E5CFAA-48FD-4842-9493-49F19F8676B7}" sibTransId="{4ACFC5AB-1BA4-42BF-8625-BD2F7CCE02F7}"/>
    <dgm:cxn modelId="{629172C2-B8F5-49B8-B345-01BCD66AE599}" type="presOf" srcId="{364E84AB-2B73-4416-8535-2E9B3F9BE854}" destId="{C2C1784C-9719-4921-B25B-5F2F2554A9DF}" srcOrd="0" destOrd="0" presId="urn:microsoft.com/office/officeart/2005/8/layout/hierarchy3"/>
    <dgm:cxn modelId="{E5786949-3D8B-4270-ACC0-53BD23946095}" srcId="{ED1A5A70-4274-4CCE-A5A6-4669C3A960A4}" destId="{C6A32516-3ADA-470D-AD96-12D591C1C933}" srcOrd="0" destOrd="0" parTransId="{5F21833D-4DE3-435D-B9A0-4E6D3757FED7}" sibTransId="{C74BD236-EA8C-4F53-8566-6314E4C935DF}"/>
    <dgm:cxn modelId="{105C2FDE-792F-4ACC-B737-2FABDAD21082}" type="presOf" srcId="{FAE5556D-5FE1-40BC-9E9F-497C8C61B403}" destId="{27AA46D3-DF23-4503-9EBF-F64249D03456}" srcOrd="0" destOrd="0" presId="urn:microsoft.com/office/officeart/2005/8/layout/hierarchy3"/>
    <dgm:cxn modelId="{3CA429D5-EF6D-4F41-8A35-658EE8F75A1F}" srcId="{619A1553-AE6C-48BA-8677-A83CCF695254}" destId="{FD1E3DD7-F5E8-4885-B395-49B0C7D0B2FA}" srcOrd="0" destOrd="0" parTransId="{FAE5556D-5FE1-40BC-9E9F-497C8C61B403}" sibTransId="{8C4E8208-F81F-4C32-BB2C-0EEEC1B37FAB}"/>
    <dgm:cxn modelId="{F767340D-ABF2-4980-9610-E37F440FFFA7}" type="presOf" srcId="{ED1A5A70-4274-4CCE-A5A6-4669C3A960A4}" destId="{03FD794B-4161-4541-B1C0-1D359054E12C}" srcOrd="0" destOrd="0" presId="urn:microsoft.com/office/officeart/2005/8/layout/hierarchy3"/>
    <dgm:cxn modelId="{BB90FB09-F26C-4BCA-A6EE-734D3741A42E}" srcId="{619A1553-AE6C-48BA-8677-A83CCF695254}" destId="{364E84AB-2B73-4416-8535-2E9B3F9BE854}" srcOrd="1" destOrd="0" parTransId="{7C809888-2360-4E01-A211-C0C0B023771D}" sibTransId="{E14B5A01-EFC7-45E3-8647-BAC901EB4B5B}"/>
    <dgm:cxn modelId="{A075A303-E9AF-4275-B245-4DA69AC4B586}" srcId="{987AA3E3-DC44-4F02-8FAA-1C04F61E2604}" destId="{619A1553-AE6C-48BA-8677-A83CCF695254}" srcOrd="0" destOrd="0" parTransId="{0EF28B26-3752-4421-A49E-821D7CB1C47A}" sibTransId="{BA763C6D-0946-4FDE-93FE-C663F380BB8E}"/>
    <dgm:cxn modelId="{0D15D281-E67C-4B0A-898D-F25FAB81F6DE}" type="presOf" srcId="{ED1A5A70-4274-4CCE-A5A6-4669C3A960A4}" destId="{832E0F64-DF71-486B-806F-91A76F4CF3C8}" srcOrd="1" destOrd="0" presId="urn:microsoft.com/office/officeart/2005/8/layout/hierarchy3"/>
    <dgm:cxn modelId="{DF05DEB0-439E-4AFC-B064-07D9FB1C92BA}" type="presOf" srcId="{2DC07FC7-BF00-485C-B6D0-99DC894F861D}" destId="{7A6A86B2-35F2-4A59-BBFF-A5A84E318080}" srcOrd="0" destOrd="0" presId="urn:microsoft.com/office/officeart/2005/8/layout/hierarchy3"/>
    <dgm:cxn modelId="{52B59BB5-050A-4733-BF97-63D35A9D0E04}" type="presOf" srcId="{FD1E3DD7-F5E8-4885-B395-49B0C7D0B2FA}" destId="{362C0200-5FBA-4A28-9BAF-D72D010F1A27}" srcOrd="0" destOrd="0" presId="urn:microsoft.com/office/officeart/2005/8/layout/hierarchy3"/>
    <dgm:cxn modelId="{87446A88-01FA-4854-BC53-0AC96DA202BD}" type="presOf" srcId="{C6A32516-3ADA-470D-AD96-12D591C1C933}" destId="{0331356B-FAC7-47C1-A222-3BB47BD0E306}" srcOrd="0" destOrd="0" presId="urn:microsoft.com/office/officeart/2005/8/layout/hierarchy3"/>
    <dgm:cxn modelId="{B4D62421-299A-45F1-B9B3-256DBD7DDAB8}" type="presOf" srcId="{9B99CE15-04FC-409C-A6C0-FF2046561FEF}" destId="{EC35E005-7595-4DDA-B4D4-2C21D222FEDF}" srcOrd="0" destOrd="0" presId="urn:microsoft.com/office/officeart/2005/8/layout/hierarchy3"/>
    <dgm:cxn modelId="{043A22B8-846C-499A-B5A4-9DDDCEDEDA47}" srcId="{ED1A5A70-4274-4CCE-A5A6-4669C3A960A4}" destId="{2DC07FC7-BF00-485C-B6D0-99DC894F861D}" srcOrd="1" destOrd="0" parTransId="{9B99CE15-04FC-409C-A6C0-FF2046561FEF}" sibTransId="{71CC8453-A226-4702-AB00-248025760D9E}"/>
    <dgm:cxn modelId="{59FFD465-9957-4487-9E3C-924507F82CB8}" type="presOf" srcId="{7C809888-2360-4E01-A211-C0C0B023771D}" destId="{DBE15DED-147A-46AC-AAF3-B5442A672A6B}" srcOrd="0" destOrd="0" presId="urn:microsoft.com/office/officeart/2005/8/layout/hierarchy3"/>
    <dgm:cxn modelId="{C6C90FEE-0427-44E9-8844-C07982192E5C}" type="presOf" srcId="{619A1553-AE6C-48BA-8677-A83CCF695254}" destId="{2DEEE497-1EEB-486B-AC40-6BA7102B7B18}" srcOrd="0" destOrd="0" presId="urn:microsoft.com/office/officeart/2005/8/layout/hierarchy3"/>
    <dgm:cxn modelId="{D6E13E69-A63B-46D0-B071-BA60C56DB163}" type="presOf" srcId="{619A1553-AE6C-48BA-8677-A83CCF695254}" destId="{AD90C630-A667-493E-B14F-22413C54119A}" srcOrd="1" destOrd="0" presId="urn:microsoft.com/office/officeart/2005/8/layout/hierarchy3"/>
    <dgm:cxn modelId="{1651B7C1-2174-493F-AFE2-E1DE1B3852B8}" type="presParOf" srcId="{9BA67CE9-9705-4813-97A1-B328D75849A9}" destId="{197D589C-565D-41DE-8C4B-2358699C15AD}" srcOrd="0" destOrd="0" presId="urn:microsoft.com/office/officeart/2005/8/layout/hierarchy3"/>
    <dgm:cxn modelId="{0E20AAA7-BFBE-4124-BD5E-9B08BE4F125A}" type="presParOf" srcId="{197D589C-565D-41DE-8C4B-2358699C15AD}" destId="{1B663F7A-A157-47A0-B63D-E1FD3CC9B1E7}" srcOrd="0" destOrd="0" presId="urn:microsoft.com/office/officeart/2005/8/layout/hierarchy3"/>
    <dgm:cxn modelId="{356F54D5-2F5A-4347-9748-2D3E6847930D}" type="presParOf" srcId="{1B663F7A-A157-47A0-B63D-E1FD3CC9B1E7}" destId="{2DEEE497-1EEB-486B-AC40-6BA7102B7B18}" srcOrd="0" destOrd="0" presId="urn:microsoft.com/office/officeart/2005/8/layout/hierarchy3"/>
    <dgm:cxn modelId="{B99E1827-1E51-4008-8AF6-525FB4DD4536}" type="presParOf" srcId="{1B663F7A-A157-47A0-B63D-E1FD3CC9B1E7}" destId="{AD90C630-A667-493E-B14F-22413C54119A}" srcOrd="1" destOrd="0" presId="urn:microsoft.com/office/officeart/2005/8/layout/hierarchy3"/>
    <dgm:cxn modelId="{903C307A-A727-4342-A0B9-1E003F8EEB0B}" type="presParOf" srcId="{197D589C-565D-41DE-8C4B-2358699C15AD}" destId="{C7651145-46D0-48CF-87EA-06D2762A3291}" srcOrd="1" destOrd="0" presId="urn:microsoft.com/office/officeart/2005/8/layout/hierarchy3"/>
    <dgm:cxn modelId="{520F7E05-9C6D-494E-A6D0-AAF5BAC3A29C}" type="presParOf" srcId="{C7651145-46D0-48CF-87EA-06D2762A3291}" destId="{27AA46D3-DF23-4503-9EBF-F64249D03456}" srcOrd="0" destOrd="0" presId="urn:microsoft.com/office/officeart/2005/8/layout/hierarchy3"/>
    <dgm:cxn modelId="{58CBE44A-5815-444F-B20D-94339BE427A4}" type="presParOf" srcId="{C7651145-46D0-48CF-87EA-06D2762A3291}" destId="{362C0200-5FBA-4A28-9BAF-D72D010F1A27}" srcOrd="1" destOrd="0" presId="urn:microsoft.com/office/officeart/2005/8/layout/hierarchy3"/>
    <dgm:cxn modelId="{AB462829-E84F-46D5-BFBC-284670E843EB}" type="presParOf" srcId="{C7651145-46D0-48CF-87EA-06D2762A3291}" destId="{DBE15DED-147A-46AC-AAF3-B5442A672A6B}" srcOrd="2" destOrd="0" presId="urn:microsoft.com/office/officeart/2005/8/layout/hierarchy3"/>
    <dgm:cxn modelId="{E6CC585F-6540-4BC2-A178-7BCEB8854D3D}" type="presParOf" srcId="{C7651145-46D0-48CF-87EA-06D2762A3291}" destId="{C2C1784C-9719-4921-B25B-5F2F2554A9DF}" srcOrd="3" destOrd="0" presId="urn:microsoft.com/office/officeart/2005/8/layout/hierarchy3"/>
    <dgm:cxn modelId="{21A66229-2FF0-4B3E-8E0C-B6907DAB0639}" type="presParOf" srcId="{9BA67CE9-9705-4813-97A1-B328D75849A9}" destId="{39A63B6D-B891-4640-A3ED-AC85ED90AF58}" srcOrd="1" destOrd="0" presId="urn:microsoft.com/office/officeart/2005/8/layout/hierarchy3"/>
    <dgm:cxn modelId="{DFF9A2A2-CA1D-4756-8096-B68DE20C44B4}" type="presParOf" srcId="{39A63B6D-B891-4640-A3ED-AC85ED90AF58}" destId="{49F0296A-E11B-45DF-9D46-D06CA19D0F81}" srcOrd="0" destOrd="0" presId="urn:microsoft.com/office/officeart/2005/8/layout/hierarchy3"/>
    <dgm:cxn modelId="{D94A975E-141A-4A6F-8FE4-B978A46D3B7C}" type="presParOf" srcId="{49F0296A-E11B-45DF-9D46-D06CA19D0F81}" destId="{03FD794B-4161-4541-B1C0-1D359054E12C}" srcOrd="0" destOrd="0" presId="urn:microsoft.com/office/officeart/2005/8/layout/hierarchy3"/>
    <dgm:cxn modelId="{BF4ECB29-557C-49B6-8CE3-A4C72BDFD774}" type="presParOf" srcId="{49F0296A-E11B-45DF-9D46-D06CA19D0F81}" destId="{832E0F64-DF71-486B-806F-91A76F4CF3C8}" srcOrd="1" destOrd="0" presId="urn:microsoft.com/office/officeart/2005/8/layout/hierarchy3"/>
    <dgm:cxn modelId="{D513E3A2-4D20-4C17-BF78-0BF09D732BB0}" type="presParOf" srcId="{39A63B6D-B891-4640-A3ED-AC85ED90AF58}" destId="{955FE63E-192D-4DA1-8D09-53196D35C50F}" srcOrd="1" destOrd="0" presId="urn:microsoft.com/office/officeart/2005/8/layout/hierarchy3"/>
    <dgm:cxn modelId="{046FADB1-A755-45B4-BEFC-D494A6F2151F}" type="presParOf" srcId="{955FE63E-192D-4DA1-8D09-53196D35C50F}" destId="{B4A86320-E315-42CB-8A1B-72A17220FA7B}" srcOrd="0" destOrd="0" presId="urn:microsoft.com/office/officeart/2005/8/layout/hierarchy3"/>
    <dgm:cxn modelId="{EEB0DF18-A097-4C40-8699-5F958D3BDDD7}" type="presParOf" srcId="{955FE63E-192D-4DA1-8D09-53196D35C50F}" destId="{0331356B-FAC7-47C1-A222-3BB47BD0E306}" srcOrd="1" destOrd="0" presId="urn:microsoft.com/office/officeart/2005/8/layout/hierarchy3"/>
    <dgm:cxn modelId="{86CFF202-A999-4C14-AE2C-72AF23CABE25}" type="presParOf" srcId="{955FE63E-192D-4DA1-8D09-53196D35C50F}" destId="{EC35E005-7595-4DDA-B4D4-2C21D222FEDF}" srcOrd="2" destOrd="0" presId="urn:microsoft.com/office/officeart/2005/8/layout/hierarchy3"/>
    <dgm:cxn modelId="{35D45702-71C1-442A-94BF-B1913D3F051E}" type="presParOf" srcId="{955FE63E-192D-4DA1-8D09-53196D35C50F}" destId="{7A6A86B2-35F2-4A59-BBFF-A5A84E31808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8464CE-3B55-4D0C-93FA-8F7595B35526}" type="doc">
      <dgm:prSet loTypeId="urn:microsoft.com/office/officeart/2005/8/layout/process4" loCatId="process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it-IT"/>
        </a:p>
      </dgm:t>
    </dgm:pt>
    <dgm:pt modelId="{CEB39111-15FC-4391-B43D-7CF6EBDFEC15}">
      <dgm:prSet phldrT="[Testo]"/>
      <dgm:spPr/>
      <dgm:t>
        <a:bodyPr/>
        <a:lstStyle/>
        <a:p>
          <a:r>
            <a:rPr lang="it-IT" dirty="0" smtClean="0"/>
            <a:t>Limiti di resistenza - curva di </a:t>
          </a:r>
          <a:r>
            <a:rPr lang="it-IT" dirty="0" err="1" smtClean="0"/>
            <a:t>Wh</a:t>
          </a:r>
          <a:r>
            <a:rPr lang="it-IT" b="0" dirty="0" err="1" smtClean="0"/>
            <a:t>ö</a:t>
          </a:r>
          <a:r>
            <a:rPr lang="it-IT" dirty="0" err="1" smtClean="0"/>
            <a:t>ler</a:t>
          </a:r>
          <a:endParaRPr lang="it-IT" dirty="0"/>
        </a:p>
      </dgm:t>
    </dgm:pt>
    <dgm:pt modelId="{A91D06F3-7722-4E34-9DBE-AA83CB2E3B58}" type="parTrans" cxnId="{E856E286-22CC-41FC-A012-2CCD161B9A5A}">
      <dgm:prSet/>
      <dgm:spPr/>
      <dgm:t>
        <a:bodyPr/>
        <a:lstStyle/>
        <a:p>
          <a:endParaRPr lang="it-IT"/>
        </a:p>
      </dgm:t>
    </dgm:pt>
    <dgm:pt modelId="{52748795-6F72-42FA-A261-6E8775F04A02}" type="sibTrans" cxnId="{E856E286-22CC-41FC-A012-2CCD161B9A5A}">
      <dgm:prSet/>
      <dgm:spPr/>
      <dgm:t>
        <a:bodyPr/>
        <a:lstStyle/>
        <a:p>
          <a:endParaRPr lang="it-IT"/>
        </a:p>
      </dgm:t>
    </dgm:pt>
    <dgm:pt modelId="{8D6AF3B9-3585-49E6-A0CB-24262A3B60D1}">
      <dgm:prSet phldrT="[Testo]"/>
      <dgm:spPr/>
      <dgm:t>
        <a:bodyPr/>
        <a:lstStyle/>
        <a:p>
          <a:r>
            <a:rPr lang="it-IT" dirty="0" smtClean="0"/>
            <a:t>Classe del dettaglio costruttivo</a:t>
          </a:r>
          <a:endParaRPr lang="it-IT" dirty="0"/>
        </a:p>
      </dgm:t>
    </dgm:pt>
    <dgm:pt modelId="{D661CAAE-DAE1-4E86-A892-2DA3A5011EF9}" type="parTrans" cxnId="{174683E7-4545-4011-BFEB-47EB1EC38F43}">
      <dgm:prSet/>
      <dgm:spPr/>
      <dgm:t>
        <a:bodyPr/>
        <a:lstStyle/>
        <a:p>
          <a:endParaRPr lang="it-IT"/>
        </a:p>
      </dgm:t>
    </dgm:pt>
    <dgm:pt modelId="{E7E496EC-2F86-4265-8580-23AC9B5DFAE4}" type="sibTrans" cxnId="{174683E7-4545-4011-BFEB-47EB1EC38F43}">
      <dgm:prSet/>
      <dgm:spPr/>
      <dgm:t>
        <a:bodyPr/>
        <a:lstStyle/>
        <a:p>
          <a:endParaRPr lang="it-IT"/>
        </a:p>
      </dgm:t>
    </dgm:pt>
    <dgm:pt modelId="{B8F8EF00-9BF7-4477-8FD2-4922FE068CD8}">
      <dgm:prSet phldrT="[Testo]"/>
      <dgm:spPr/>
      <dgm:t>
        <a:bodyPr/>
        <a:lstStyle/>
        <a:p>
          <a:r>
            <a:rPr lang="it-IT" dirty="0" smtClean="0"/>
            <a:t>Dimensionamento del dettaglio realmente realizzato</a:t>
          </a:r>
          <a:endParaRPr lang="it-IT" dirty="0"/>
        </a:p>
      </dgm:t>
    </dgm:pt>
    <dgm:pt modelId="{2AB8784B-4844-4719-B002-E456D8275E20}" type="parTrans" cxnId="{2C102853-1C74-4066-9700-3A5D05BE2320}">
      <dgm:prSet/>
      <dgm:spPr/>
      <dgm:t>
        <a:bodyPr/>
        <a:lstStyle/>
        <a:p>
          <a:endParaRPr lang="it-IT"/>
        </a:p>
      </dgm:t>
    </dgm:pt>
    <dgm:pt modelId="{DAA2EAE2-3960-4D4B-B9DB-8CE1F3969B98}" type="sibTrans" cxnId="{2C102853-1C74-4066-9700-3A5D05BE2320}">
      <dgm:prSet/>
      <dgm:spPr/>
      <dgm:t>
        <a:bodyPr/>
        <a:lstStyle/>
        <a:p>
          <a:endParaRPr lang="it-IT"/>
        </a:p>
      </dgm:t>
    </dgm:pt>
    <dgm:pt modelId="{B924C3E9-F10E-4E23-94D3-A2B9A08B2C83}">
      <dgm:prSet phldrT="[Testo]"/>
      <dgm:spPr/>
      <dgm:t>
        <a:bodyPr/>
        <a:lstStyle/>
        <a:p>
          <a:r>
            <a:rPr lang="it-IT" dirty="0" smtClean="0"/>
            <a:t>Spettri di tensione</a:t>
          </a:r>
          <a:endParaRPr lang="it-IT" dirty="0"/>
        </a:p>
      </dgm:t>
    </dgm:pt>
    <dgm:pt modelId="{AB14A47A-1880-4474-9484-B8331582104F}" type="parTrans" cxnId="{F70BED2C-A653-4277-A6D6-8C0FC086389B}">
      <dgm:prSet/>
      <dgm:spPr/>
      <dgm:t>
        <a:bodyPr/>
        <a:lstStyle/>
        <a:p>
          <a:endParaRPr lang="it-IT"/>
        </a:p>
      </dgm:t>
    </dgm:pt>
    <dgm:pt modelId="{8FE2B448-9E15-44E1-9AEF-684306C10CD9}" type="sibTrans" cxnId="{F70BED2C-A653-4277-A6D6-8C0FC086389B}">
      <dgm:prSet/>
      <dgm:spPr/>
      <dgm:t>
        <a:bodyPr/>
        <a:lstStyle/>
        <a:p>
          <a:endParaRPr lang="it-IT"/>
        </a:p>
      </dgm:t>
    </dgm:pt>
    <dgm:pt modelId="{5399C8CA-C497-4469-8C79-28B94A3DD728}">
      <dgm:prSet phldrT="[Testo]"/>
      <dgm:spPr/>
      <dgm:t>
        <a:bodyPr/>
        <a:lstStyle/>
        <a:p>
          <a:r>
            <a:rPr lang="it-IT" dirty="0" smtClean="0"/>
            <a:t>Carichi da applicare forniti dalle norme</a:t>
          </a:r>
          <a:endParaRPr lang="it-IT" dirty="0"/>
        </a:p>
      </dgm:t>
    </dgm:pt>
    <dgm:pt modelId="{4C71D448-81AA-4F3B-A67C-2B5B93A79489}" type="parTrans" cxnId="{B4B198C0-CB9F-4009-AD25-26EC4C9A7E9E}">
      <dgm:prSet/>
      <dgm:spPr/>
      <dgm:t>
        <a:bodyPr/>
        <a:lstStyle/>
        <a:p>
          <a:endParaRPr lang="it-IT"/>
        </a:p>
      </dgm:t>
    </dgm:pt>
    <dgm:pt modelId="{57048A14-EB09-4803-8F0A-C0EA1693E411}" type="sibTrans" cxnId="{B4B198C0-CB9F-4009-AD25-26EC4C9A7E9E}">
      <dgm:prSet/>
      <dgm:spPr/>
      <dgm:t>
        <a:bodyPr/>
        <a:lstStyle/>
        <a:p>
          <a:endParaRPr lang="it-IT"/>
        </a:p>
      </dgm:t>
    </dgm:pt>
    <dgm:pt modelId="{947FC913-9AD2-4B45-B10D-9DDB7E917EB9}">
      <dgm:prSet phldrT="[Testo]"/>
      <dgm:spPr/>
      <dgm:t>
        <a:bodyPr/>
        <a:lstStyle/>
        <a:p>
          <a:r>
            <a:rPr lang="it-IT" dirty="0" smtClean="0"/>
            <a:t>Verifica</a:t>
          </a:r>
          <a:endParaRPr lang="it-IT" dirty="0"/>
        </a:p>
      </dgm:t>
    </dgm:pt>
    <dgm:pt modelId="{94BC4EB5-0803-4D71-AAB2-222947AFFA66}" type="parTrans" cxnId="{5B1931AE-0562-4DA8-9261-5F979CD2EDCD}">
      <dgm:prSet/>
      <dgm:spPr/>
      <dgm:t>
        <a:bodyPr/>
        <a:lstStyle/>
        <a:p>
          <a:endParaRPr lang="it-IT"/>
        </a:p>
      </dgm:t>
    </dgm:pt>
    <dgm:pt modelId="{217A902E-F6AB-4AB1-A065-8C4837E0559D}" type="sibTrans" cxnId="{5B1931AE-0562-4DA8-9261-5F979CD2EDCD}">
      <dgm:prSet/>
      <dgm:spPr/>
      <dgm:t>
        <a:bodyPr/>
        <a:lstStyle/>
        <a:p>
          <a:endParaRPr lang="it-IT"/>
        </a:p>
      </dgm:t>
    </dgm:pt>
    <dgm:pt modelId="{4E38271B-7A9A-4F09-BBC2-5F9DBC4FFD8B}">
      <dgm:prSet phldrT="[Testo]"/>
      <dgm:spPr/>
      <dgm:t>
        <a:bodyPr/>
        <a:lstStyle/>
        <a:p>
          <a:r>
            <a:rPr lang="it-IT" dirty="0" smtClean="0"/>
            <a:t>Vita illimitata</a:t>
          </a:r>
          <a:endParaRPr lang="it-IT" dirty="0"/>
        </a:p>
      </dgm:t>
    </dgm:pt>
    <dgm:pt modelId="{8AE7CBC9-81BA-4901-B7E1-3124CA22E789}" type="parTrans" cxnId="{540FE4B0-8190-4465-9C20-D89B8FC04CBC}">
      <dgm:prSet/>
      <dgm:spPr/>
      <dgm:t>
        <a:bodyPr/>
        <a:lstStyle/>
        <a:p>
          <a:endParaRPr lang="it-IT"/>
        </a:p>
      </dgm:t>
    </dgm:pt>
    <dgm:pt modelId="{D971EF5A-ED89-4EC5-9B40-C7E9FC2F2E7E}" type="sibTrans" cxnId="{540FE4B0-8190-4465-9C20-D89B8FC04CBC}">
      <dgm:prSet/>
      <dgm:spPr/>
      <dgm:t>
        <a:bodyPr/>
        <a:lstStyle/>
        <a:p>
          <a:endParaRPr lang="it-IT"/>
        </a:p>
      </dgm:t>
    </dgm:pt>
    <dgm:pt modelId="{A3E5D3DE-4AC6-41AF-8947-01C677477997}">
      <dgm:prSet phldrT="[Testo]"/>
      <dgm:spPr/>
      <dgm:t>
        <a:bodyPr/>
        <a:lstStyle/>
        <a:p>
          <a:r>
            <a:rPr lang="it-IT" dirty="0" smtClean="0"/>
            <a:t>Danneggiamento </a:t>
          </a:r>
        </a:p>
        <a:p>
          <a:r>
            <a:rPr lang="it-IT" dirty="0" smtClean="0"/>
            <a:t>(vita residua)</a:t>
          </a:r>
          <a:endParaRPr lang="it-IT" dirty="0"/>
        </a:p>
      </dgm:t>
    </dgm:pt>
    <dgm:pt modelId="{E187B911-AC4F-450B-BD1C-9BB18188A8B3}" type="parTrans" cxnId="{9639D6BE-C1D4-4A26-AF78-28235E6E5FB7}">
      <dgm:prSet/>
      <dgm:spPr/>
      <dgm:t>
        <a:bodyPr/>
        <a:lstStyle/>
        <a:p>
          <a:endParaRPr lang="it-IT"/>
        </a:p>
      </dgm:t>
    </dgm:pt>
    <dgm:pt modelId="{7CB4ADDF-DAB2-4FDD-AEC8-6D1E9691158C}" type="sibTrans" cxnId="{9639D6BE-C1D4-4A26-AF78-28235E6E5FB7}">
      <dgm:prSet/>
      <dgm:spPr/>
      <dgm:t>
        <a:bodyPr/>
        <a:lstStyle/>
        <a:p>
          <a:endParaRPr lang="it-IT"/>
        </a:p>
      </dgm:t>
    </dgm:pt>
    <dgm:pt modelId="{859863AC-2758-48BB-97BA-EF76EC1F339A}">
      <dgm:prSet phldrT="[Testo]"/>
      <dgm:spPr/>
      <dgm:t>
        <a:bodyPr/>
        <a:lstStyle/>
        <a:p>
          <a:r>
            <a:rPr lang="it-IT" dirty="0" smtClean="0"/>
            <a:t>Adattamento del modello locale dell’impalcato</a:t>
          </a:r>
          <a:endParaRPr lang="it-IT" dirty="0"/>
        </a:p>
      </dgm:t>
    </dgm:pt>
    <dgm:pt modelId="{9369A6CE-240F-43C1-B20F-DA119A721DE1}" type="parTrans" cxnId="{9C99DB40-C702-4C56-9AC0-EDF0AAC0D04F}">
      <dgm:prSet/>
      <dgm:spPr/>
      <dgm:t>
        <a:bodyPr/>
        <a:lstStyle/>
        <a:p>
          <a:endParaRPr lang="it-IT"/>
        </a:p>
      </dgm:t>
    </dgm:pt>
    <dgm:pt modelId="{F72BFE94-7729-4D4E-BCDA-767726F2C076}" type="sibTrans" cxnId="{9C99DB40-C702-4C56-9AC0-EDF0AAC0D04F}">
      <dgm:prSet/>
      <dgm:spPr/>
      <dgm:t>
        <a:bodyPr/>
        <a:lstStyle/>
        <a:p>
          <a:endParaRPr lang="it-IT"/>
        </a:p>
      </dgm:t>
    </dgm:pt>
    <dgm:pt modelId="{A3EB1026-AA62-4960-B110-CD1BB387C5F2}" type="pres">
      <dgm:prSet presAssocID="{7C8464CE-3B55-4D0C-93FA-8F7595B3552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ADE6979-3ACE-41EB-88E0-E5DE794061BC}" type="pres">
      <dgm:prSet presAssocID="{947FC913-9AD2-4B45-B10D-9DDB7E917EB9}" presName="boxAndChildren" presStyleCnt="0"/>
      <dgm:spPr/>
    </dgm:pt>
    <dgm:pt modelId="{AD0CE519-0681-46DA-AC44-395976D47F53}" type="pres">
      <dgm:prSet presAssocID="{947FC913-9AD2-4B45-B10D-9DDB7E917EB9}" presName="parentTextBox" presStyleLbl="node1" presStyleIdx="0" presStyleCnt="3"/>
      <dgm:spPr/>
      <dgm:t>
        <a:bodyPr/>
        <a:lstStyle/>
        <a:p>
          <a:endParaRPr lang="it-IT"/>
        </a:p>
      </dgm:t>
    </dgm:pt>
    <dgm:pt modelId="{974DBBD7-1277-4A65-96C7-4EA6F15B752B}" type="pres">
      <dgm:prSet presAssocID="{947FC913-9AD2-4B45-B10D-9DDB7E917EB9}" presName="entireBox" presStyleLbl="node1" presStyleIdx="0" presStyleCnt="3"/>
      <dgm:spPr/>
      <dgm:t>
        <a:bodyPr/>
        <a:lstStyle/>
        <a:p>
          <a:endParaRPr lang="it-IT"/>
        </a:p>
      </dgm:t>
    </dgm:pt>
    <dgm:pt modelId="{186302D6-7B23-4AFB-B5DB-FD00D69B392B}" type="pres">
      <dgm:prSet presAssocID="{947FC913-9AD2-4B45-B10D-9DDB7E917EB9}" presName="descendantBox" presStyleCnt="0"/>
      <dgm:spPr/>
    </dgm:pt>
    <dgm:pt modelId="{D9825A96-5CE4-4E26-975C-6A17ED8767F7}" type="pres">
      <dgm:prSet presAssocID="{4E38271B-7A9A-4F09-BBC2-5F9DBC4FFD8B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6A900E0-8DC1-43BB-A974-5DD367ABA84B}" type="pres">
      <dgm:prSet presAssocID="{A3E5D3DE-4AC6-41AF-8947-01C677477997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5DAA097-A52A-4936-91B3-0D6B933EDC80}" type="pres">
      <dgm:prSet presAssocID="{8FE2B448-9E15-44E1-9AEF-684306C10CD9}" presName="sp" presStyleCnt="0"/>
      <dgm:spPr/>
    </dgm:pt>
    <dgm:pt modelId="{C1ED72D8-C9DE-4284-95CB-8D3075C3B81E}" type="pres">
      <dgm:prSet presAssocID="{B924C3E9-F10E-4E23-94D3-A2B9A08B2C83}" presName="arrowAndChildren" presStyleCnt="0"/>
      <dgm:spPr/>
    </dgm:pt>
    <dgm:pt modelId="{95C40333-0C96-4CD5-99B2-7396C8BDC60A}" type="pres">
      <dgm:prSet presAssocID="{B924C3E9-F10E-4E23-94D3-A2B9A08B2C83}" presName="parentTextArrow" presStyleLbl="node1" presStyleIdx="0" presStyleCnt="3"/>
      <dgm:spPr/>
      <dgm:t>
        <a:bodyPr/>
        <a:lstStyle/>
        <a:p>
          <a:endParaRPr lang="it-IT"/>
        </a:p>
      </dgm:t>
    </dgm:pt>
    <dgm:pt modelId="{8B1C3616-5D19-4A78-9B7A-B59387B0A550}" type="pres">
      <dgm:prSet presAssocID="{B924C3E9-F10E-4E23-94D3-A2B9A08B2C83}" presName="arrow" presStyleLbl="node1" presStyleIdx="1" presStyleCnt="3"/>
      <dgm:spPr/>
      <dgm:t>
        <a:bodyPr/>
        <a:lstStyle/>
        <a:p>
          <a:endParaRPr lang="it-IT"/>
        </a:p>
      </dgm:t>
    </dgm:pt>
    <dgm:pt modelId="{0ADAC640-A0EF-466E-9270-3D640A907A2A}" type="pres">
      <dgm:prSet presAssocID="{B924C3E9-F10E-4E23-94D3-A2B9A08B2C83}" presName="descendantArrow" presStyleCnt="0"/>
      <dgm:spPr/>
    </dgm:pt>
    <dgm:pt modelId="{68C98F06-9C2B-4BDA-9931-0799C87BD109}" type="pres">
      <dgm:prSet presAssocID="{5399C8CA-C497-4469-8C79-28B94A3DD728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4C6D0A5-8DA4-46A6-813F-B43BFA7BCEA5}" type="pres">
      <dgm:prSet presAssocID="{859863AC-2758-48BB-97BA-EF76EC1F339A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4E50CD-F43D-48A9-BEF8-096815E8D57D}" type="pres">
      <dgm:prSet presAssocID="{52748795-6F72-42FA-A261-6E8775F04A02}" presName="sp" presStyleCnt="0"/>
      <dgm:spPr/>
    </dgm:pt>
    <dgm:pt modelId="{4354F4DB-B9CE-474E-9905-867E7F5B7803}" type="pres">
      <dgm:prSet presAssocID="{CEB39111-15FC-4391-B43D-7CF6EBDFEC15}" presName="arrowAndChildren" presStyleCnt="0"/>
      <dgm:spPr/>
    </dgm:pt>
    <dgm:pt modelId="{448553B2-DCEE-4E76-996C-398DC38C6E53}" type="pres">
      <dgm:prSet presAssocID="{CEB39111-15FC-4391-B43D-7CF6EBDFEC15}" presName="parentTextArrow" presStyleLbl="node1" presStyleIdx="1" presStyleCnt="3"/>
      <dgm:spPr/>
      <dgm:t>
        <a:bodyPr/>
        <a:lstStyle/>
        <a:p>
          <a:endParaRPr lang="it-IT"/>
        </a:p>
      </dgm:t>
    </dgm:pt>
    <dgm:pt modelId="{E27AFAD0-23F7-4ACB-891F-2E93FD92E7CC}" type="pres">
      <dgm:prSet presAssocID="{CEB39111-15FC-4391-B43D-7CF6EBDFEC15}" presName="arrow" presStyleLbl="node1" presStyleIdx="2" presStyleCnt="3"/>
      <dgm:spPr/>
      <dgm:t>
        <a:bodyPr/>
        <a:lstStyle/>
        <a:p>
          <a:endParaRPr lang="it-IT"/>
        </a:p>
      </dgm:t>
    </dgm:pt>
    <dgm:pt modelId="{C760E5DC-A9F4-48DE-9355-BCF7B5D4F3E4}" type="pres">
      <dgm:prSet presAssocID="{CEB39111-15FC-4391-B43D-7CF6EBDFEC15}" presName="descendantArrow" presStyleCnt="0"/>
      <dgm:spPr/>
    </dgm:pt>
    <dgm:pt modelId="{ECB7E287-05FA-44ED-BE42-EBCB537990B2}" type="pres">
      <dgm:prSet presAssocID="{8D6AF3B9-3585-49E6-A0CB-24262A3B60D1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B10D0B5-3BAF-45D2-A9A6-A1E86A3306E8}" type="pres">
      <dgm:prSet presAssocID="{B8F8EF00-9BF7-4477-8FD2-4922FE068CD8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C776447-ADF8-4AC2-890A-5A9697A51C32}" type="presOf" srcId="{CEB39111-15FC-4391-B43D-7CF6EBDFEC15}" destId="{E27AFAD0-23F7-4ACB-891F-2E93FD92E7CC}" srcOrd="1" destOrd="0" presId="urn:microsoft.com/office/officeart/2005/8/layout/process4"/>
    <dgm:cxn modelId="{9C99DB40-C702-4C56-9AC0-EDF0AAC0D04F}" srcId="{B924C3E9-F10E-4E23-94D3-A2B9A08B2C83}" destId="{859863AC-2758-48BB-97BA-EF76EC1F339A}" srcOrd="1" destOrd="0" parTransId="{9369A6CE-240F-43C1-B20F-DA119A721DE1}" sibTransId="{F72BFE94-7729-4D4E-BCDA-767726F2C076}"/>
    <dgm:cxn modelId="{F70BED2C-A653-4277-A6D6-8C0FC086389B}" srcId="{7C8464CE-3B55-4D0C-93FA-8F7595B35526}" destId="{B924C3E9-F10E-4E23-94D3-A2B9A08B2C83}" srcOrd="1" destOrd="0" parTransId="{AB14A47A-1880-4474-9484-B8331582104F}" sibTransId="{8FE2B448-9E15-44E1-9AEF-684306C10CD9}"/>
    <dgm:cxn modelId="{EF852E85-ADAC-47A2-B1B4-6B8E0D833835}" type="presOf" srcId="{859863AC-2758-48BB-97BA-EF76EC1F339A}" destId="{94C6D0A5-8DA4-46A6-813F-B43BFA7BCEA5}" srcOrd="0" destOrd="0" presId="urn:microsoft.com/office/officeart/2005/8/layout/process4"/>
    <dgm:cxn modelId="{CC790413-AB9D-4140-ABCA-BF3E17B1A0ED}" type="presOf" srcId="{947FC913-9AD2-4B45-B10D-9DDB7E917EB9}" destId="{AD0CE519-0681-46DA-AC44-395976D47F53}" srcOrd="0" destOrd="0" presId="urn:microsoft.com/office/officeart/2005/8/layout/process4"/>
    <dgm:cxn modelId="{D76E86DC-1CE2-4EB4-9F62-5EF91C59DDDB}" type="presOf" srcId="{A3E5D3DE-4AC6-41AF-8947-01C677477997}" destId="{A6A900E0-8DC1-43BB-A974-5DD367ABA84B}" srcOrd="0" destOrd="0" presId="urn:microsoft.com/office/officeart/2005/8/layout/process4"/>
    <dgm:cxn modelId="{540FE4B0-8190-4465-9C20-D89B8FC04CBC}" srcId="{947FC913-9AD2-4B45-B10D-9DDB7E917EB9}" destId="{4E38271B-7A9A-4F09-BBC2-5F9DBC4FFD8B}" srcOrd="0" destOrd="0" parTransId="{8AE7CBC9-81BA-4901-B7E1-3124CA22E789}" sibTransId="{D971EF5A-ED89-4EC5-9B40-C7E9FC2F2E7E}"/>
    <dgm:cxn modelId="{174683E7-4545-4011-BFEB-47EB1EC38F43}" srcId="{CEB39111-15FC-4391-B43D-7CF6EBDFEC15}" destId="{8D6AF3B9-3585-49E6-A0CB-24262A3B60D1}" srcOrd="0" destOrd="0" parTransId="{D661CAAE-DAE1-4E86-A892-2DA3A5011EF9}" sibTransId="{E7E496EC-2F86-4265-8580-23AC9B5DFAE4}"/>
    <dgm:cxn modelId="{AF7B87D3-317A-4C71-84B4-958B10614B8D}" type="presOf" srcId="{8D6AF3B9-3585-49E6-A0CB-24262A3B60D1}" destId="{ECB7E287-05FA-44ED-BE42-EBCB537990B2}" srcOrd="0" destOrd="0" presId="urn:microsoft.com/office/officeart/2005/8/layout/process4"/>
    <dgm:cxn modelId="{9639D6BE-C1D4-4A26-AF78-28235E6E5FB7}" srcId="{947FC913-9AD2-4B45-B10D-9DDB7E917EB9}" destId="{A3E5D3DE-4AC6-41AF-8947-01C677477997}" srcOrd="1" destOrd="0" parTransId="{E187B911-AC4F-450B-BD1C-9BB18188A8B3}" sibTransId="{7CB4ADDF-DAB2-4FDD-AEC8-6D1E9691158C}"/>
    <dgm:cxn modelId="{3031830B-1B9E-4996-97D0-6C855A770B62}" type="presOf" srcId="{B924C3E9-F10E-4E23-94D3-A2B9A08B2C83}" destId="{95C40333-0C96-4CD5-99B2-7396C8BDC60A}" srcOrd="0" destOrd="0" presId="urn:microsoft.com/office/officeart/2005/8/layout/process4"/>
    <dgm:cxn modelId="{B19AEBB8-005F-49B5-B1F8-FA49F1BC3CB6}" type="presOf" srcId="{B924C3E9-F10E-4E23-94D3-A2B9A08B2C83}" destId="{8B1C3616-5D19-4A78-9B7A-B59387B0A550}" srcOrd="1" destOrd="0" presId="urn:microsoft.com/office/officeart/2005/8/layout/process4"/>
    <dgm:cxn modelId="{118EC7D0-3898-4020-BF31-C492FE7D714F}" type="presOf" srcId="{4E38271B-7A9A-4F09-BBC2-5F9DBC4FFD8B}" destId="{D9825A96-5CE4-4E26-975C-6A17ED8767F7}" srcOrd="0" destOrd="0" presId="urn:microsoft.com/office/officeart/2005/8/layout/process4"/>
    <dgm:cxn modelId="{CBB0ED36-7DE6-46AB-9317-7C7C9D84708C}" type="presOf" srcId="{7C8464CE-3B55-4D0C-93FA-8F7595B35526}" destId="{A3EB1026-AA62-4960-B110-CD1BB387C5F2}" srcOrd="0" destOrd="0" presId="urn:microsoft.com/office/officeart/2005/8/layout/process4"/>
    <dgm:cxn modelId="{54E4EF13-751B-4D18-9EF3-C69E444AEFB5}" type="presOf" srcId="{B8F8EF00-9BF7-4477-8FD2-4922FE068CD8}" destId="{CB10D0B5-3BAF-45D2-A9A6-A1E86A3306E8}" srcOrd="0" destOrd="0" presId="urn:microsoft.com/office/officeart/2005/8/layout/process4"/>
    <dgm:cxn modelId="{20576C1A-C9CE-4CD2-A548-020087B087DF}" type="presOf" srcId="{CEB39111-15FC-4391-B43D-7CF6EBDFEC15}" destId="{448553B2-DCEE-4E76-996C-398DC38C6E53}" srcOrd="0" destOrd="0" presId="urn:microsoft.com/office/officeart/2005/8/layout/process4"/>
    <dgm:cxn modelId="{E856E286-22CC-41FC-A012-2CCD161B9A5A}" srcId="{7C8464CE-3B55-4D0C-93FA-8F7595B35526}" destId="{CEB39111-15FC-4391-B43D-7CF6EBDFEC15}" srcOrd="0" destOrd="0" parTransId="{A91D06F3-7722-4E34-9DBE-AA83CB2E3B58}" sibTransId="{52748795-6F72-42FA-A261-6E8775F04A02}"/>
    <dgm:cxn modelId="{5B1931AE-0562-4DA8-9261-5F979CD2EDCD}" srcId="{7C8464CE-3B55-4D0C-93FA-8F7595B35526}" destId="{947FC913-9AD2-4B45-B10D-9DDB7E917EB9}" srcOrd="2" destOrd="0" parTransId="{94BC4EB5-0803-4D71-AAB2-222947AFFA66}" sibTransId="{217A902E-F6AB-4AB1-A065-8C4837E0559D}"/>
    <dgm:cxn modelId="{B4B198C0-CB9F-4009-AD25-26EC4C9A7E9E}" srcId="{B924C3E9-F10E-4E23-94D3-A2B9A08B2C83}" destId="{5399C8CA-C497-4469-8C79-28B94A3DD728}" srcOrd="0" destOrd="0" parTransId="{4C71D448-81AA-4F3B-A67C-2B5B93A79489}" sibTransId="{57048A14-EB09-4803-8F0A-C0EA1693E411}"/>
    <dgm:cxn modelId="{CECE0DEC-698D-4555-ABDD-F6A13599EA09}" type="presOf" srcId="{947FC913-9AD2-4B45-B10D-9DDB7E917EB9}" destId="{974DBBD7-1277-4A65-96C7-4EA6F15B752B}" srcOrd="1" destOrd="0" presId="urn:microsoft.com/office/officeart/2005/8/layout/process4"/>
    <dgm:cxn modelId="{50F54DB0-44F6-40C9-9DA2-567CD02FD8DC}" type="presOf" srcId="{5399C8CA-C497-4469-8C79-28B94A3DD728}" destId="{68C98F06-9C2B-4BDA-9931-0799C87BD109}" srcOrd="0" destOrd="0" presId="urn:microsoft.com/office/officeart/2005/8/layout/process4"/>
    <dgm:cxn modelId="{2C102853-1C74-4066-9700-3A5D05BE2320}" srcId="{CEB39111-15FC-4391-B43D-7CF6EBDFEC15}" destId="{B8F8EF00-9BF7-4477-8FD2-4922FE068CD8}" srcOrd="1" destOrd="0" parTransId="{2AB8784B-4844-4719-B002-E456D8275E20}" sibTransId="{DAA2EAE2-3960-4D4B-B9DB-8CE1F3969B98}"/>
    <dgm:cxn modelId="{A6F62758-D938-4D04-AE85-48799EB24408}" type="presParOf" srcId="{A3EB1026-AA62-4960-B110-CD1BB387C5F2}" destId="{4ADE6979-3ACE-41EB-88E0-E5DE794061BC}" srcOrd="0" destOrd="0" presId="urn:microsoft.com/office/officeart/2005/8/layout/process4"/>
    <dgm:cxn modelId="{0E6E8E62-A9FB-4974-9537-49EC7C79E90C}" type="presParOf" srcId="{4ADE6979-3ACE-41EB-88E0-E5DE794061BC}" destId="{AD0CE519-0681-46DA-AC44-395976D47F53}" srcOrd="0" destOrd="0" presId="urn:microsoft.com/office/officeart/2005/8/layout/process4"/>
    <dgm:cxn modelId="{FD44D4BB-65FE-4B6B-B8A4-73094FE3FE6B}" type="presParOf" srcId="{4ADE6979-3ACE-41EB-88E0-E5DE794061BC}" destId="{974DBBD7-1277-4A65-96C7-4EA6F15B752B}" srcOrd="1" destOrd="0" presId="urn:microsoft.com/office/officeart/2005/8/layout/process4"/>
    <dgm:cxn modelId="{4ECBD505-07DC-4626-85BA-C821CEB011FB}" type="presParOf" srcId="{4ADE6979-3ACE-41EB-88E0-E5DE794061BC}" destId="{186302D6-7B23-4AFB-B5DB-FD00D69B392B}" srcOrd="2" destOrd="0" presId="urn:microsoft.com/office/officeart/2005/8/layout/process4"/>
    <dgm:cxn modelId="{25C6D725-FEEC-4ADC-AC9B-41985BD61220}" type="presParOf" srcId="{186302D6-7B23-4AFB-B5DB-FD00D69B392B}" destId="{D9825A96-5CE4-4E26-975C-6A17ED8767F7}" srcOrd="0" destOrd="0" presId="urn:microsoft.com/office/officeart/2005/8/layout/process4"/>
    <dgm:cxn modelId="{810A3467-51F1-4D87-883E-3A6CAD4D199E}" type="presParOf" srcId="{186302D6-7B23-4AFB-B5DB-FD00D69B392B}" destId="{A6A900E0-8DC1-43BB-A974-5DD367ABA84B}" srcOrd="1" destOrd="0" presId="urn:microsoft.com/office/officeart/2005/8/layout/process4"/>
    <dgm:cxn modelId="{C3AFECB6-CD92-46C5-8CCA-99569D7C6446}" type="presParOf" srcId="{A3EB1026-AA62-4960-B110-CD1BB387C5F2}" destId="{55DAA097-A52A-4936-91B3-0D6B933EDC80}" srcOrd="1" destOrd="0" presId="urn:microsoft.com/office/officeart/2005/8/layout/process4"/>
    <dgm:cxn modelId="{72F13F18-74D9-40F4-AE24-A08C79EEB04B}" type="presParOf" srcId="{A3EB1026-AA62-4960-B110-CD1BB387C5F2}" destId="{C1ED72D8-C9DE-4284-95CB-8D3075C3B81E}" srcOrd="2" destOrd="0" presId="urn:microsoft.com/office/officeart/2005/8/layout/process4"/>
    <dgm:cxn modelId="{39B8F6AE-4BAA-43ED-8F61-1DB154F8CDFD}" type="presParOf" srcId="{C1ED72D8-C9DE-4284-95CB-8D3075C3B81E}" destId="{95C40333-0C96-4CD5-99B2-7396C8BDC60A}" srcOrd="0" destOrd="0" presId="urn:microsoft.com/office/officeart/2005/8/layout/process4"/>
    <dgm:cxn modelId="{268C9CBA-6193-4AEE-9A69-38223C2A7A30}" type="presParOf" srcId="{C1ED72D8-C9DE-4284-95CB-8D3075C3B81E}" destId="{8B1C3616-5D19-4A78-9B7A-B59387B0A550}" srcOrd="1" destOrd="0" presId="urn:microsoft.com/office/officeart/2005/8/layout/process4"/>
    <dgm:cxn modelId="{2B965A1C-B10D-4B8A-9D54-EA607E50D42C}" type="presParOf" srcId="{C1ED72D8-C9DE-4284-95CB-8D3075C3B81E}" destId="{0ADAC640-A0EF-466E-9270-3D640A907A2A}" srcOrd="2" destOrd="0" presId="urn:microsoft.com/office/officeart/2005/8/layout/process4"/>
    <dgm:cxn modelId="{F9C0E924-3790-420D-BA79-9E33989A0764}" type="presParOf" srcId="{0ADAC640-A0EF-466E-9270-3D640A907A2A}" destId="{68C98F06-9C2B-4BDA-9931-0799C87BD109}" srcOrd="0" destOrd="0" presId="urn:microsoft.com/office/officeart/2005/8/layout/process4"/>
    <dgm:cxn modelId="{1DC263B6-43CE-478D-A820-3B9E3284FC29}" type="presParOf" srcId="{0ADAC640-A0EF-466E-9270-3D640A907A2A}" destId="{94C6D0A5-8DA4-46A6-813F-B43BFA7BCEA5}" srcOrd="1" destOrd="0" presId="urn:microsoft.com/office/officeart/2005/8/layout/process4"/>
    <dgm:cxn modelId="{B5D00F62-123C-4F4F-A188-B9B1D1837682}" type="presParOf" srcId="{A3EB1026-AA62-4960-B110-CD1BB387C5F2}" destId="{924E50CD-F43D-48A9-BEF8-096815E8D57D}" srcOrd="3" destOrd="0" presId="urn:microsoft.com/office/officeart/2005/8/layout/process4"/>
    <dgm:cxn modelId="{C079D99D-8803-420F-9B72-958F8C4ED4B6}" type="presParOf" srcId="{A3EB1026-AA62-4960-B110-CD1BB387C5F2}" destId="{4354F4DB-B9CE-474E-9905-867E7F5B7803}" srcOrd="4" destOrd="0" presId="urn:microsoft.com/office/officeart/2005/8/layout/process4"/>
    <dgm:cxn modelId="{A077113E-E491-40C9-8207-7753023FBEC1}" type="presParOf" srcId="{4354F4DB-B9CE-474E-9905-867E7F5B7803}" destId="{448553B2-DCEE-4E76-996C-398DC38C6E53}" srcOrd="0" destOrd="0" presId="urn:microsoft.com/office/officeart/2005/8/layout/process4"/>
    <dgm:cxn modelId="{599FB3DE-13B5-41E4-8A80-449DA0462EA2}" type="presParOf" srcId="{4354F4DB-B9CE-474E-9905-867E7F5B7803}" destId="{E27AFAD0-23F7-4ACB-891F-2E93FD92E7CC}" srcOrd="1" destOrd="0" presId="urn:microsoft.com/office/officeart/2005/8/layout/process4"/>
    <dgm:cxn modelId="{5D22AB4E-E309-4891-8D17-E23C19EEAD1D}" type="presParOf" srcId="{4354F4DB-B9CE-474E-9905-867E7F5B7803}" destId="{C760E5DC-A9F4-48DE-9355-BCF7B5D4F3E4}" srcOrd="2" destOrd="0" presId="urn:microsoft.com/office/officeart/2005/8/layout/process4"/>
    <dgm:cxn modelId="{C0F48AD0-08FE-431C-8642-F1966D81FEC6}" type="presParOf" srcId="{C760E5DC-A9F4-48DE-9355-BCF7B5D4F3E4}" destId="{ECB7E287-05FA-44ED-BE42-EBCB537990B2}" srcOrd="0" destOrd="0" presId="urn:microsoft.com/office/officeart/2005/8/layout/process4"/>
    <dgm:cxn modelId="{DC2A27CD-1181-4CDC-BE44-724D01AE84B5}" type="presParOf" srcId="{C760E5DC-A9F4-48DE-9355-BCF7B5D4F3E4}" destId="{CB10D0B5-3BAF-45D2-A9A6-A1E86A3306E8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9A5FA4B-A95F-BE41-A04F-4BF91F4F9FBD}" type="doc">
      <dgm:prSet loTypeId="urn:microsoft.com/office/officeart/2005/8/layout/list1" loCatId="list" qsTypeId="urn:microsoft.com/office/officeart/2005/8/quickstyle/simple3" qsCatId="simple" csTypeId="urn:microsoft.com/office/officeart/2005/8/colors/accent2_3" csCatId="accent2" phldr="1"/>
      <dgm:spPr/>
      <dgm:t>
        <a:bodyPr/>
        <a:lstStyle/>
        <a:p>
          <a:endParaRPr lang="it-IT"/>
        </a:p>
      </dgm:t>
    </dgm:pt>
    <dgm:pt modelId="{7C6A644C-1502-9343-9A11-73F5F91BFDFA}">
      <dgm:prSet phldrT="[Testo]"/>
      <dgm:spPr/>
      <dgm:t>
        <a:bodyPr/>
        <a:lstStyle/>
        <a:p>
          <a:r>
            <a:rPr lang="it-IT" b="1" dirty="0" smtClean="0"/>
            <a:t>CARICHI DOVUTI A EFFETTI LOCALI</a:t>
          </a:r>
          <a:endParaRPr lang="it-IT" b="1" dirty="0"/>
        </a:p>
      </dgm:t>
    </dgm:pt>
    <dgm:pt modelId="{6D042773-2541-DC43-8E57-40D71CA9D951}" type="parTrans" cxnId="{1B2ADFF5-9C91-4E4E-828A-81B421847514}">
      <dgm:prSet/>
      <dgm:spPr/>
      <dgm:t>
        <a:bodyPr/>
        <a:lstStyle/>
        <a:p>
          <a:endParaRPr lang="it-IT"/>
        </a:p>
      </dgm:t>
    </dgm:pt>
    <dgm:pt modelId="{520A171B-90B6-404B-9440-8264DF5D29EE}" type="sibTrans" cxnId="{1B2ADFF5-9C91-4E4E-828A-81B421847514}">
      <dgm:prSet/>
      <dgm:spPr/>
      <dgm:t>
        <a:bodyPr/>
        <a:lstStyle/>
        <a:p>
          <a:endParaRPr lang="it-IT"/>
        </a:p>
      </dgm:t>
    </dgm:pt>
    <dgm:pt modelId="{1A0EAFA4-A3D8-3844-921D-41DE5D9895A8}">
      <dgm:prSet phldrT="[Testo]"/>
      <dgm:spPr/>
      <dgm:t>
        <a:bodyPr/>
        <a:lstStyle/>
        <a:p>
          <a:r>
            <a:rPr lang="it-IT" dirty="0" smtClean="0"/>
            <a:t>Norma 1962 (dimensione di progetto dell’epoca)</a:t>
          </a:r>
          <a:endParaRPr lang="it-IT" dirty="0"/>
        </a:p>
      </dgm:t>
    </dgm:pt>
    <dgm:pt modelId="{1D9B0D8F-CC64-3E4D-9D83-236A4D243806}" type="parTrans" cxnId="{DB23E16D-E132-F04E-8708-B5578B5A2A3C}">
      <dgm:prSet/>
      <dgm:spPr/>
      <dgm:t>
        <a:bodyPr/>
        <a:lstStyle/>
        <a:p>
          <a:endParaRPr lang="it-IT"/>
        </a:p>
      </dgm:t>
    </dgm:pt>
    <dgm:pt modelId="{C204D326-DCD2-0045-A903-2D2FFAC1AA10}" type="sibTrans" cxnId="{DB23E16D-E132-F04E-8708-B5578B5A2A3C}">
      <dgm:prSet/>
      <dgm:spPr/>
      <dgm:t>
        <a:bodyPr/>
        <a:lstStyle/>
        <a:p>
          <a:endParaRPr lang="it-IT"/>
        </a:p>
      </dgm:t>
    </dgm:pt>
    <dgm:pt modelId="{ABD570FB-7F80-E149-AD2C-50226430D204}">
      <dgm:prSet phldrT="[Testo]"/>
      <dgm:spPr/>
      <dgm:t>
        <a:bodyPr/>
        <a:lstStyle/>
        <a:p>
          <a:r>
            <a:rPr lang="it-IT" b="1" dirty="0" smtClean="0"/>
            <a:t>IPOTESI COSTRUTTIVE</a:t>
          </a:r>
          <a:endParaRPr lang="it-IT" b="1" dirty="0"/>
        </a:p>
      </dgm:t>
    </dgm:pt>
    <dgm:pt modelId="{A2791283-E7F1-BD4A-BB8A-B617250A6776}" type="parTrans" cxnId="{11A2979E-85D2-0F4D-9A1B-DE53C0331D27}">
      <dgm:prSet/>
      <dgm:spPr/>
      <dgm:t>
        <a:bodyPr/>
        <a:lstStyle/>
        <a:p>
          <a:endParaRPr lang="it-IT"/>
        </a:p>
      </dgm:t>
    </dgm:pt>
    <dgm:pt modelId="{5762E50E-80C8-0540-8EB7-25EA189A585E}" type="sibTrans" cxnId="{11A2979E-85D2-0F4D-9A1B-DE53C0331D27}">
      <dgm:prSet/>
      <dgm:spPr/>
      <dgm:t>
        <a:bodyPr/>
        <a:lstStyle/>
        <a:p>
          <a:endParaRPr lang="it-IT"/>
        </a:p>
      </dgm:t>
    </dgm:pt>
    <dgm:pt modelId="{BFE74A6E-39D8-E746-AF6B-21C77CC24EEE}">
      <dgm:prSet phldrT="[Testo]"/>
      <dgm:spPr/>
      <dgm:t>
        <a:bodyPr/>
        <a:lstStyle/>
        <a:p>
          <a:r>
            <a:rPr lang="it-IT" dirty="0" smtClean="0"/>
            <a:t>Saldature non a regola d’arte (mancata fusione del vertice)</a:t>
          </a:r>
          <a:endParaRPr lang="it-IT" dirty="0"/>
        </a:p>
      </dgm:t>
    </dgm:pt>
    <dgm:pt modelId="{8265A42C-FB25-F04D-B831-2AD7727CF903}" type="parTrans" cxnId="{21130AF9-C8FE-B048-B8B1-12A73AAFB1FC}">
      <dgm:prSet/>
      <dgm:spPr/>
      <dgm:t>
        <a:bodyPr/>
        <a:lstStyle/>
        <a:p>
          <a:endParaRPr lang="it-IT"/>
        </a:p>
      </dgm:t>
    </dgm:pt>
    <dgm:pt modelId="{75650449-F66B-2547-AE4F-5AD510195559}" type="sibTrans" cxnId="{21130AF9-C8FE-B048-B8B1-12A73AAFB1FC}">
      <dgm:prSet/>
      <dgm:spPr/>
      <dgm:t>
        <a:bodyPr/>
        <a:lstStyle/>
        <a:p>
          <a:endParaRPr lang="it-IT"/>
        </a:p>
      </dgm:t>
    </dgm:pt>
    <dgm:pt modelId="{3C1B7BC1-625B-4748-88E2-A86C66E0FB1A}">
      <dgm:prSet/>
      <dgm:spPr/>
      <dgm:t>
        <a:bodyPr/>
        <a:lstStyle/>
        <a:p>
          <a:r>
            <a:rPr lang="it-IT" b="1" dirty="0" smtClean="0"/>
            <a:t>RACCOMANDAZIONI </a:t>
          </a:r>
          <a:r>
            <a:rPr lang="it-IT" b="1" dirty="0" err="1" smtClean="0"/>
            <a:t>DI</a:t>
          </a:r>
          <a:r>
            <a:rPr lang="it-IT" b="1" dirty="0" smtClean="0"/>
            <a:t> LETTERATURA</a:t>
          </a:r>
          <a:endParaRPr lang="it-IT" b="1" dirty="0"/>
        </a:p>
      </dgm:t>
    </dgm:pt>
    <dgm:pt modelId="{7299D39C-4587-8144-9737-314A55E00FAA}" type="parTrans" cxnId="{9B90BD64-7553-0D49-9987-FE9EB9E85228}">
      <dgm:prSet/>
      <dgm:spPr/>
      <dgm:t>
        <a:bodyPr/>
        <a:lstStyle/>
        <a:p>
          <a:endParaRPr lang="it-IT"/>
        </a:p>
      </dgm:t>
    </dgm:pt>
    <dgm:pt modelId="{4423803D-FE85-CF45-A4CD-BFEAF9629D4D}" type="sibTrans" cxnId="{9B90BD64-7553-0D49-9987-FE9EB9E85228}">
      <dgm:prSet/>
      <dgm:spPr/>
      <dgm:t>
        <a:bodyPr/>
        <a:lstStyle/>
        <a:p>
          <a:endParaRPr lang="it-IT"/>
        </a:p>
      </dgm:t>
    </dgm:pt>
    <dgm:pt modelId="{A28F7E8C-BCD6-274B-9EED-3B94B71A4A6C}">
      <dgm:prSet/>
      <dgm:spPr/>
      <dgm:t>
        <a:bodyPr/>
        <a:lstStyle/>
        <a:p>
          <a:r>
            <a:rPr lang="it-IT" dirty="0" smtClean="0"/>
            <a:t>Dimensione delle saldature indicate nel </a:t>
          </a:r>
          <a:r>
            <a:rPr lang="it-IT" dirty="0" err="1" smtClean="0"/>
            <a:t>Matildi-Mele</a:t>
          </a:r>
          <a:r>
            <a:rPr lang="it-IT" dirty="0" smtClean="0"/>
            <a:t> (fine anni ’60)</a:t>
          </a:r>
          <a:endParaRPr lang="it-IT" dirty="0"/>
        </a:p>
      </dgm:t>
    </dgm:pt>
    <dgm:pt modelId="{E149E3A1-65D9-3248-9E05-5418F573C2CC}" type="parTrans" cxnId="{BFB11336-F9E5-A04F-8EF9-EAE8EB41A798}">
      <dgm:prSet/>
      <dgm:spPr/>
      <dgm:t>
        <a:bodyPr/>
        <a:lstStyle/>
        <a:p>
          <a:endParaRPr lang="it-IT"/>
        </a:p>
      </dgm:t>
    </dgm:pt>
    <dgm:pt modelId="{C84D36B5-A3A9-5449-9714-284BD9492A15}" type="sibTrans" cxnId="{BFB11336-F9E5-A04F-8EF9-EAE8EB41A798}">
      <dgm:prSet/>
      <dgm:spPr/>
      <dgm:t>
        <a:bodyPr/>
        <a:lstStyle/>
        <a:p>
          <a:endParaRPr lang="it-IT"/>
        </a:p>
      </dgm:t>
    </dgm:pt>
    <dgm:pt modelId="{D3097B60-06B8-0F48-A8E8-62B0A650D984}">
      <dgm:prSet phldrT="[Testo]"/>
      <dgm:spPr/>
      <dgm:t>
        <a:bodyPr/>
        <a:lstStyle/>
        <a:p>
          <a:r>
            <a:rPr lang="it-IT" dirty="0" smtClean="0"/>
            <a:t>Norma 2008 </a:t>
          </a:r>
          <a:r>
            <a:rPr lang="it-IT" dirty="0" err="1" smtClean="0"/>
            <a:t>–</a:t>
          </a:r>
          <a:r>
            <a:rPr lang="it-IT" dirty="0" smtClean="0"/>
            <a:t> impalcato allargato (dimensione attualmente necessaria)</a:t>
          </a:r>
          <a:endParaRPr lang="it-IT" dirty="0"/>
        </a:p>
      </dgm:t>
    </dgm:pt>
    <dgm:pt modelId="{B4ED3A5B-8ABD-1B4B-8399-7D57F9E9BCB0}" type="parTrans" cxnId="{73F49E75-3576-C243-9740-C7C540FCFB33}">
      <dgm:prSet/>
      <dgm:spPr/>
      <dgm:t>
        <a:bodyPr/>
        <a:lstStyle/>
        <a:p>
          <a:endParaRPr lang="it-IT"/>
        </a:p>
      </dgm:t>
    </dgm:pt>
    <dgm:pt modelId="{5D37714C-720D-F74F-8695-BD0C12FF6D76}" type="sibTrans" cxnId="{73F49E75-3576-C243-9740-C7C540FCFB33}">
      <dgm:prSet/>
      <dgm:spPr/>
      <dgm:t>
        <a:bodyPr/>
        <a:lstStyle/>
        <a:p>
          <a:endParaRPr lang="it-IT"/>
        </a:p>
      </dgm:t>
    </dgm:pt>
    <dgm:pt modelId="{15DAF13D-E850-0746-B516-D6A00648BAA1}" type="pres">
      <dgm:prSet presAssocID="{19A5FA4B-A95F-BE41-A04F-4BF91F4F9FB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B7A8807-9DB0-B341-9178-E3DB510E35ED}" type="pres">
      <dgm:prSet presAssocID="{7C6A644C-1502-9343-9A11-73F5F91BFDFA}" presName="parentLin" presStyleCnt="0"/>
      <dgm:spPr/>
    </dgm:pt>
    <dgm:pt modelId="{EEB073B0-74DD-8D40-BE32-323FA19890CE}" type="pres">
      <dgm:prSet presAssocID="{7C6A644C-1502-9343-9A11-73F5F91BFDFA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785A4B13-BBDE-2C4A-80A8-D191E7A84D08}" type="pres">
      <dgm:prSet presAssocID="{7C6A644C-1502-9343-9A11-73F5F91BFDF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F65DE9C-500E-F342-A7F1-0D81D73495FA}" type="pres">
      <dgm:prSet presAssocID="{7C6A644C-1502-9343-9A11-73F5F91BFDFA}" presName="negativeSpace" presStyleCnt="0"/>
      <dgm:spPr/>
    </dgm:pt>
    <dgm:pt modelId="{2CBEF947-3439-F349-A638-D99A1FF71E1D}" type="pres">
      <dgm:prSet presAssocID="{7C6A644C-1502-9343-9A11-73F5F91BFDFA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04F39C6-129F-554B-B2B1-963BD3CEC602}" type="pres">
      <dgm:prSet presAssocID="{520A171B-90B6-404B-9440-8264DF5D29EE}" presName="spaceBetweenRectangles" presStyleCnt="0"/>
      <dgm:spPr/>
    </dgm:pt>
    <dgm:pt modelId="{317F7771-3CBF-1649-AEF2-13E9A9B83D55}" type="pres">
      <dgm:prSet presAssocID="{3C1B7BC1-625B-4748-88E2-A86C66E0FB1A}" presName="parentLin" presStyleCnt="0"/>
      <dgm:spPr/>
    </dgm:pt>
    <dgm:pt modelId="{D8B32F8D-517D-3B41-AE6B-A8A5B3E5DB50}" type="pres">
      <dgm:prSet presAssocID="{3C1B7BC1-625B-4748-88E2-A86C66E0FB1A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28C07BD8-7A7F-8247-90BA-7C8D75FDBA5E}" type="pres">
      <dgm:prSet presAssocID="{3C1B7BC1-625B-4748-88E2-A86C66E0FB1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151037-28E0-6448-89CD-EB8AA550568C}" type="pres">
      <dgm:prSet presAssocID="{3C1B7BC1-625B-4748-88E2-A86C66E0FB1A}" presName="negativeSpace" presStyleCnt="0"/>
      <dgm:spPr/>
    </dgm:pt>
    <dgm:pt modelId="{84539D74-0D43-4E4E-8CE1-38FD69FD7D15}" type="pres">
      <dgm:prSet presAssocID="{3C1B7BC1-625B-4748-88E2-A86C66E0FB1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77F2B21-51B0-4F41-807F-74C2DDE678F9}" type="pres">
      <dgm:prSet presAssocID="{4423803D-FE85-CF45-A4CD-BFEAF9629D4D}" presName="spaceBetweenRectangles" presStyleCnt="0"/>
      <dgm:spPr/>
    </dgm:pt>
    <dgm:pt modelId="{18787514-1BED-4640-9393-33DCED1E7CE2}" type="pres">
      <dgm:prSet presAssocID="{ABD570FB-7F80-E149-AD2C-50226430D204}" presName="parentLin" presStyleCnt="0"/>
      <dgm:spPr/>
    </dgm:pt>
    <dgm:pt modelId="{DC60DB42-AAE1-D245-9637-FA44E08527A7}" type="pres">
      <dgm:prSet presAssocID="{ABD570FB-7F80-E149-AD2C-50226430D204}" presName="parentLeftMargin" presStyleLbl="node1" presStyleIdx="1" presStyleCnt="3"/>
      <dgm:spPr/>
      <dgm:t>
        <a:bodyPr/>
        <a:lstStyle/>
        <a:p>
          <a:endParaRPr lang="it-IT"/>
        </a:p>
      </dgm:t>
    </dgm:pt>
    <dgm:pt modelId="{BFAEB4D1-C4FB-D146-A38A-904E3F11F510}" type="pres">
      <dgm:prSet presAssocID="{ABD570FB-7F80-E149-AD2C-50226430D20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DDFF32-D357-5F4D-9D73-C2DF7919F409}" type="pres">
      <dgm:prSet presAssocID="{ABD570FB-7F80-E149-AD2C-50226430D204}" presName="negativeSpace" presStyleCnt="0"/>
      <dgm:spPr/>
    </dgm:pt>
    <dgm:pt modelId="{C13FC621-921F-F841-BBC0-A46D459D446C}" type="pres">
      <dgm:prSet presAssocID="{ABD570FB-7F80-E149-AD2C-50226430D204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49E28F0-BCEC-F949-9F29-B969F6FE3CA6}" type="presOf" srcId="{3C1B7BC1-625B-4748-88E2-A86C66E0FB1A}" destId="{D8B32F8D-517D-3B41-AE6B-A8A5B3E5DB50}" srcOrd="0" destOrd="0" presId="urn:microsoft.com/office/officeart/2005/8/layout/list1"/>
    <dgm:cxn modelId="{5464F87A-7930-FF41-A748-F6DA6A3D8C18}" type="presOf" srcId="{19A5FA4B-A95F-BE41-A04F-4BF91F4F9FBD}" destId="{15DAF13D-E850-0746-B516-D6A00648BAA1}" srcOrd="0" destOrd="0" presId="urn:microsoft.com/office/officeart/2005/8/layout/list1"/>
    <dgm:cxn modelId="{45E84ADB-907B-F74A-943C-CA9360F37807}" type="presOf" srcId="{7C6A644C-1502-9343-9A11-73F5F91BFDFA}" destId="{EEB073B0-74DD-8D40-BE32-323FA19890CE}" srcOrd="0" destOrd="0" presId="urn:microsoft.com/office/officeart/2005/8/layout/list1"/>
    <dgm:cxn modelId="{BFB11336-F9E5-A04F-8EF9-EAE8EB41A798}" srcId="{3C1B7BC1-625B-4748-88E2-A86C66E0FB1A}" destId="{A28F7E8C-BCD6-274B-9EED-3B94B71A4A6C}" srcOrd="0" destOrd="0" parTransId="{E149E3A1-65D9-3248-9E05-5418F573C2CC}" sibTransId="{C84D36B5-A3A9-5449-9714-284BD9492A15}"/>
    <dgm:cxn modelId="{9B90BD64-7553-0D49-9987-FE9EB9E85228}" srcId="{19A5FA4B-A95F-BE41-A04F-4BF91F4F9FBD}" destId="{3C1B7BC1-625B-4748-88E2-A86C66E0FB1A}" srcOrd="1" destOrd="0" parTransId="{7299D39C-4587-8144-9737-314A55E00FAA}" sibTransId="{4423803D-FE85-CF45-A4CD-BFEAF9629D4D}"/>
    <dgm:cxn modelId="{5444AD64-3E56-CB4B-AF25-938CB4DA9BB8}" type="presOf" srcId="{BFE74A6E-39D8-E746-AF6B-21C77CC24EEE}" destId="{C13FC621-921F-F841-BBC0-A46D459D446C}" srcOrd="0" destOrd="0" presId="urn:microsoft.com/office/officeart/2005/8/layout/list1"/>
    <dgm:cxn modelId="{7E847193-D4A9-B04A-AB20-8310EEC16A10}" type="presOf" srcId="{ABD570FB-7F80-E149-AD2C-50226430D204}" destId="{DC60DB42-AAE1-D245-9637-FA44E08527A7}" srcOrd="0" destOrd="0" presId="urn:microsoft.com/office/officeart/2005/8/layout/list1"/>
    <dgm:cxn modelId="{9DA7EE6C-0888-A947-9288-766E5853987D}" type="presOf" srcId="{A28F7E8C-BCD6-274B-9EED-3B94B71A4A6C}" destId="{84539D74-0D43-4E4E-8CE1-38FD69FD7D15}" srcOrd="0" destOrd="0" presId="urn:microsoft.com/office/officeart/2005/8/layout/list1"/>
    <dgm:cxn modelId="{1B2ADFF5-9C91-4E4E-828A-81B421847514}" srcId="{19A5FA4B-A95F-BE41-A04F-4BF91F4F9FBD}" destId="{7C6A644C-1502-9343-9A11-73F5F91BFDFA}" srcOrd="0" destOrd="0" parTransId="{6D042773-2541-DC43-8E57-40D71CA9D951}" sibTransId="{520A171B-90B6-404B-9440-8264DF5D29EE}"/>
    <dgm:cxn modelId="{DB23E16D-E132-F04E-8708-B5578B5A2A3C}" srcId="{7C6A644C-1502-9343-9A11-73F5F91BFDFA}" destId="{1A0EAFA4-A3D8-3844-921D-41DE5D9895A8}" srcOrd="0" destOrd="0" parTransId="{1D9B0D8F-CC64-3E4D-9D83-236A4D243806}" sibTransId="{C204D326-DCD2-0045-A903-2D2FFAC1AA10}"/>
    <dgm:cxn modelId="{F8F050C2-BD83-F24D-B838-90506E63320C}" type="presOf" srcId="{ABD570FB-7F80-E149-AD2C-50226430D204}" destId="{BFAEB4D1-C4FB-D146-A38A-904E3F11F510}" srcOrd="1" destOrd="0" presId="urn:microsoft.com/office/officeart/2005/8/layout/list1"/>
    <dgm:cxn modelId="{73F49E75-3576-C243-9740-C7C540FCFB33}" srcId="{7C6A644C-1502-9343-9A11-73F5F91BFDFA}" destId="{D3097B60-06B8-0F48-A8E8-62B0A650D984}" srcOrd="1" destOrd="0" parTransId="{B4ED3A5B-8ABD-1B4B-8399-7D57F9E9BCB0}" sibTransId="{5D37714C-720D-F74F-8695-BD0C12FF6D76}"/>
    <dgm:cxn modelId="{11A2979E-85D2-0F4D-9A1B-DE53C0331D27}" srcId="{19A5FA4B-A95F-BE41-A04F-4BF91F4F9FBD}" destId="{ABD570FB-7F80-E149-AD2C-50226430D204}" srcOrd="2" destOrd="0" parTransId="{A2791283-E7F1-BD4A-BB8A-B617250A6776}" sibTransId="{5762E50E-80C8-0540-8EB7-25EA189A585E}"/>
    <dgm:cxn modelId="{25F86569-3A83-F546-AAE9-E04198EC4BC3}" type="presOf" srcId="{D3097B60-06B8-0F48-A8E8-62B0A650D984}" destId="{2CBEF947-3439-F349-A638-D99A1FF71E1D}" srcOrd="0" destOrd="1" presId="urn:microsoft.com/office/officeart/2005/8/layout/list1"/>
    <dgm:cxn modelId="{F5310B20-94A3-0D43-81C4-47293C42DDF0}" type="presOf" srcId="{7C6A644C-1502-9343-9A11-73F5F91BFDFA}" destId="{785A4B13-BBDE-2C4A-80A8-D191E7A84D08}" srcOrd="1" destOrd="0" presId="urn:microsoft.com/office/officeart/2005/8/layout/list1"/>
    <dgm:cxn modelId="{3982085F-5E44-D644-B3DD-468D349A1410}" type="presOf" srcId="{3C1B7BC1-625B-4748-88E2-A86C66E0FB1A}" destId="{28C07BD8-7A7F-8247-90BA-7C8D75FDBA5E}" srcOrd="1" destOrd="0" presId="urn:microsoft.com/office/officeart/2005/8/layout/list1"/>
    <dgm:cxn modelId="{21130AF9-C8FE-B048-B8B1-12A73AAFB1FC}" srcId="{ABD570FB-7F80-E149-AD2C-50226430D204}" destId="{BFE74A6E-39D8-E746-AF6B-21C77CC24EEE}" srcOrd="0" destOrd="0" parTransId="{8265A42C-FB25-F04D-B831-2AD7727CF903}" sibTransId="{75650449-F66B-2547-AE4F-5AD510195559}"/>
    <dgm:cxn modelId="{C8652969-6231-5B4C-B70B-20D61433A4A5}" type="presOf" srcId="{1A0EAFA4-A3D8-3844-921D-41DE5D9895A8}" destId="{2CBEF947-3439-F349-A638-D99A1FF71E1D}" srcOrd="0" destOrd="0" presId="urn:microsoft.com/office/officeart/2005/8/layout/list1"/>
    <dgm:cxn modelId="{1B5C09AC-062A-CC4B-B4CC-E124AE583CF3}" type="presParOf" srcId="{15DAF13D-E850-0746-B516-D6A00648BAA1}" destId="{FB7A8807-9DB0-B341-9178-E3DB510E35ED}" srcOrd="0" destOrd="0" presId="urn:microsoft.com/office/officeart/2005/8/layout/list1"/>
    <dgm:cxn modelId="{944EBF92-2B79-A841-B0D3-BBB22F432051}" type="presParOf" srcId="{FB7A8807-9DB0-B341-9178-E3DB510E35ED}" destId="{EEB073B0-74DD-8D40-BE32-323FA19890CE}" srcOrd="0" destOrd="0" presId="urn:microsoft.com/office/officeart/2005/8/layout/list1"/>
    <dgm:cxn modelId="{A6924545-027E-D14A-B5FC-1BDEC4143C1D}" type="presParOf" srcId="{FB7A8807-9DB0-B341-9178-E3DB510E35ED}" destId="{785A4B13-BBDE-2C4A-80A8-D191E7A84D08}" srcOrd="1" destOrd="0" presId="urn:microsoft.com/office/officeart/2005/8/layout/list1"/>
    <dgm:cxn modelId="{D5303EAA-775A-5341-B36E-0689A874A946}" type="presParOf" srcId="{15DAF13D-E850-0746-B516-D6A00648BAA1}" destId="{DF65DE9C-500E-F342-A7F1-0D81D73495FA}" srcOrd="1" destOrd="0" presId="urn:microsoft.com/office/officeart/2005/8/layout/list1"/>
    <dgm:cxn modelId="{E493E7B7-B6AD-3E40-A9C9-49A13FCE5203}" type="presParOf" srcId="{15DAF13D-E850-0746-B516-D6A00648BAA1}" destId="{2CBEF947-3439-F349-A638-D99A1FF71E1D}" srcOrd="2" destOrd="0" presId="urn:microsoft.com/office/officeart/2005/8/layout/list1"/>
    <dgm:cxn modelId="{8A964190-3442-3048-BE23-D582FCB6EB45}" type="presParOf" srcId="{15DAF13D-E850-0746-B516-D6A00648BAA1}" destId="{F04F39C6-129F-554B-B2B1-963BD3CEC602}" srcOrd="3" destOrd="0" presId="urn:microsoft.com/office/officeart/2005/8/layout/list1"/>
    <dgm:cxn modelId="{8D8ED50C-71CC-9642-8AA9-82531A775813}" type="presParOf" srcId="{15DAF13D-E850-0746-B516-D6A00648BAA1}" destId="{317F7771-3CBF-1649-AEF2-13E9A9B83D55}" srcOrd="4" destOrd="0" presId="urn:microsoft.com/office/officeart/2005/8/layout/list1"/>
    <dgm:cxn modelId="{7F486A24-B35D-8D46-8B19-523290550314}" type="presParOf" srcId="{317F7771-3CBF-1649-AEF2-13E9A9B83D55}" destId="{D8B32F8D-517D-3B41-AE6B-A8A5B3E5DB50}" srcOrd="0" destOrd="0" presId="urn:microsoft.com/office/officeart/2005/8/layout/list1"/>
    <dgm:cxn modelId="{B773037F-2598-6142-88E0-560DBE205469}" type="presParOf" srcId="{317F7771-3CBF-1649-AEF2-13E9A9B83D55}" destId="{28C07BD8-7A7F-8247-90BA-7C8D75FDBA5E}" srcOrd="1" destOrd="0" presId="urn:microsoft.com/office/officeart/2005/8/layout/list1"/>
    <dgm:cxn modelId="{63746D22-7A4F-AC4C-B699-740067C2C9E0}" type="presParOf" srcId="{15DAF13D-E850-0746-B516-D6A00648BAA1}" destId="{34151037-28E0-6448-89CD-EB8AA550568C}" srcOrd="5" destOrd="0" presId="urn:microsoft.com/office/officeart/2005/8/layout/list1"/>
    <dgm:cxn modelId="{17AB3564-F4EE-0E41-AFF5-032B066AFD72}" type="presParOf" srcId="{15DAF13D-E850-0746-B516-D6A00648BAA1}" destId="{84539D74-0D43-4E4E-8CE1-38FD69FD7D15}" srcOrd="6" destOrd="0" presId="urn:microsoft.com/office/officeart/2005/8/layout/list1"/>
    <dgm:cxn modelId="{FC7DA0C1-A6B2-0C46-AE8C-6D7CF22BAC46}" type="presParOf" srcId="{15DAF13D-E850-0746-B516-D6A00648BAA1}" destId="{E77F2B21-51B0-4F41-807F-74C2DDE678F9}" srcOrd="7" destOrd="0" presId="urn:microsoft.com/office/officeart/2005/8/layout/list1"/>
    <dgm:cxn modelId="{F97C41C7-E230-7245-AA8F-F80747D7AECA}" type="presParOf" srcId="{15DAF13D-E850-0746-B516-D6A00648BAA1}" destId="{18787514-1BED-4640-9393-33DCED1E7CE2}" srcOrd="8" destOrd="0" presId="urn:microsoft.com/office/officeart/2005/8/layout/list1"/>
    <dgm:cxn modelId="{E377D2A5-47A8-6F46-9875-0A59C5C33D73}" type="presParOf" srcId="{18787514-1BED-4640-9393-33DCED1E7CE2}" destId="{DC60DB42-AAE1-D245-9637-FA44E08527A7}" srcOrd="0" destOrd="0" presId="urn:microsoft.com/office/officeart/2005/8/layout/list1"/>
    <dgm:cxn modelId="{5BF7C31E-945B-C841-8923-0B3AA75F1822}" type="presParOf" srcId="{18787514-1BED-4640-9393-33DCED1E7CE2}" destId="{BFAEB4D1-C4FB-D146-A38A-904E3F11F510}" srcOrd="1" destOrd="0" presId="urn:microsoft.com/office/officeart/2005/8/layout/list1"/>
    <dgm:cxn modelId="{F992A1B1-2CA5-4246-B9C9-C18C9A0AEFD4}" type="presParOf" srcId="{15DAF13D-E850-0746-B516-D6A00648BAA1}" destId="{34DDFF32-D357-5F4D-9D73-C2DF7919F409}" srcOrd="9" destOrd="0" presId="urn:microsoft.com/office/officeart/2005/8/layout/list1"/>
    <dgm:cxn modelId="{50BD3795-E386-0E4D-AFF1-832F34174252}" type="presParOf" srcId="{15DAF13D-E850-0746-B516-D6A00648BAA1}" destId="{C13FC621-921F-F841-BBC0-A46D459D446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E4A1117-1BBE-453C-A475-33094D614BFA}" type="doc">
      <dgm:prSet loTypeId="urn:microsoft.com/office/officeart/2005/8/layout/arrow4" loCatId="relationship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EBD01C1B-5B6E-491F-91AB-075D527EACE0}">
      <dgm:prSet phldrT="[Testo]" custT="1"/>
      <dgm:spPr/>
      <dgm:t>
        <a:bodyPr/>
        <a:lstStyle/>
        <a:p>
          <a:r>
            <a:rPr lang="it-IT" sz="1800" dirty="0" smtClean="0"/>
            <a:t>Flusso di veicoli reali inferiore a 2.000.000 v/a</a:t>
          </a:r>
        </a:p>
        <a:p>
          <a:r>
            <a:rPr lang="it-IT" sz="1800" dirty="0" smtClean="0"/>
            <a:t>Contributo rigidezza pavimentazione trascurato</a:t>
          </a:r>
        </a:p>
      </dgm:t>
    </dgm:pt>
    <dgm:pt modelId="{B0B560D2-1F5A-4C17-9B91-5AE362E413CD}" type="parTrans" cxnId="{31219009-C32D-4275-A686-A4CA5B02FFE1}">
      <dgm:prSet/>
      <dgm:spPr/>
      <dgm:t>
        <a:bodyPr/>
        <a:lstStyle/>
        <a:p>
          <a:endParaRPr lang="it-IT"/>
        </a:p>
      </dgm:t>
    </dgm:pt>
    <dgm:pt modelId="{8D2F1B97-F071-4081-84EF-5E2B71B0BA42}" type="sibTrans" cxnId="{31219009-C32D-4275-A686-A4CA5B02FFE1}">
      <dgm:prSet/>
      <dgm:spPr/>
      <dgm:t>
        <a:bodyPr/>
        <a:lstStyle/>
        <a:p>
          <a:endParaRPr lang="it-IT"/>
        </a:p>
      </dgm:t>
    </dgm:pt>
    <dgm:pt modelId="{32298778-4B42-4FCE-A7EC-FD124C55FD1E}">
      <dgm:prSet phldrT="[Testo]" custT="1"/>
      <dgm:spPr/>
      <dgm:t>
        <a:bodyPr anchor="t"/>
        <a:lstStyle/>
        <a:p>
          <a:r>
            <a:rPr lang="it-IT" sz="1800" dirty="0" smtClean="0"/>
            <a:t>Evidenza di saldature già fessurate</a:t>
          </a:r>
        </a:p>
        <a:p>
          <a:r>
            <a:rPr lang="it-IT" sz="1800" dirty="0" smtClean="0"/>
            <a:t>Problematica comportamento conglomerato bituminoso in climi caldi</a:t>
          </a:r>
        </a:p>
        <a:p>
          <a:r>
            <a:rPr lang="it-IT" sz="1800" dirty="0" smtClean="0"/>
            <a:t>Corrosione (e cattiva manutenzione)</a:t>
          </a:r>
        </a:p>
      </dgm:t>
    </dgm:pt>
    <dgm:pt modelId="{226F1DB3-FA7A-4275-8CE0-5048C338A862}" type="parTrans" cxnId="{50A0185E-91F8-4A1D-92DE-68FD0B1FC308}">
      <dgm:prSet/>
      <dgm:spPr/>
      <dgm:t>
        <a:bodyPr/>
        <a:lstStyle/>
        <a:p>
          <a:endParaRPr lang="it-IT"/>
        </a:p>
      </dgm:t>
    </dgm:pt>
    <dgm:pt modelId="{61396BA8-13EE-4EA3-9B39-D4EEB6A90F94}" type="sibTrans" cxnId="{50A0185E-91F8-4A1D-92DE-68FD0B1FC308}">
      <dgm:prSet/>
      <dgm:spPr/>
      <dgm:t>
        <a:bodyPr/>
        <a:lstStyle/>
        <a:p>
          <a:endParaRPr lang="it-IT"/>
        </a:p>
      </dgm:t>
    </dgm:pt>
    <dgm:pt modelId="{3930847E-33F0-4886-9F83-F45A7B81ED49}" type="pres">
      <dgm:prSet presAssocID="{7E4A1117-1BBE-453C-A475-33094D614BFA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3C89F09-0377-4F7E-AF84-A35A45640A36}" type="pres">
      <dgm:prSet presAssocID="{EBD01C1B-5B6E-491F-91AB-075D527EACE0}" presName="upArrow" presStyleLbl="node1" presStyleIdx="0" presStyleCnt="2" custLinFactNeighborX="-66318"/>
      <dgm:spPr/>
    </dgm:pt>
    <dgm:pt modelId="{4C33A377-306B-491D-BC64-5CEAE8169696}" type="pres">
      <dgm:prSet presAssocID="{EBD01C1B-5B6E-491F-91AB-075D527EACE0}" presName="upArrowText" presStyleLbl="revTx" presStyleIdx="0" presStyleCnt="2" custScaleX="144448" custScaleY="62617" custLinFactNeighborX="14848" custLinFactNeighborY="514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1A54225-A2BC-4973-8F0E-213F5D9F4CA2}" type="pres">
      <dgm:prSet presAssocID="{32298778-4B42-4FCE-A7EC-FD124C55FD1E}" presName="downArrow" presStyleLbl="node1" presStyleIdx="1" presStyleCnt="2" custLinFactNeighborX="-32398" custLinFactNeighborY="5303"/>
      <dgm:spPr>
        <a:solidFill>
          <a:srgbClr val="C00000"/>
        </a:solidFill>
      </dgm:spPr>
    </dgm:pt>
    <dgm:pt modelId="{6A3970A8-958A-49AA-969B-EA715B9872AB}" type="pres">
      <dgm:prSet presAssocID="{32298778-4B42-4FCE-A7EC-FD124C55FD1E}" presName="downArrowText" presStyleLbl="revTx" presStyleIdx="1" presStyleCnt="2" custScaleX="135124" custScaleY="102612" custLinFactNeighborX="13688" custLinFactNeighborY="-4167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1219009-C32D-4275-A686-A4CA5B02FFE1}" srcId="{7E4A1117-1BBE-453C-A475-33094D614BFA}" destId="{EBD01C1B-5B6E-491F-91AB-075D527EACE0}" srcOrd="0" destOrd="0" parTransId="{B0B560D2-1F5A-4C17-9B91-5AE362E413CD}" sibTransId="{8D2F1B97-F071-4081-84EF-5E2B71B0BA42}"/>
    <dgm:cxn modelId="{50A0185E-91F8-4A1D-92DE-68FD0B1FC308}" srcId="{7E4A1117-1BBE-453C-A475-33094D614BFA}" destId="{32298778-4B42-4FCE-A7EC-FD124C55FD1E}" srcOrd="1" destOrd="0" parTransId="{226F1DB3-FA7A-4275-8CE0-5048C338A862}" sibTransId="{61396BA8-13EE-4EA3-9B39-D4EEB6A90F94}"/>
    <dgm:cxn modelId="{CB878A94-7077-4111-A67B-1213912CF139}" type="presOf" srcId="{7E4A1117-1BBE-453C-A475-33094D614BFA}" destId="{3930847E-33F0-4886-9F83-F45A7B81ED49}" srcOrd="0" destOrd="0" presId="urn:microsoft.com/office/officeart/2005/8/layout/arrow4"/>
    <dgm:cxn modelId="{6912ACC6-D254-4E2C-8AAB-D8376B1C7E70}" type="presOf" srcId="{EBD01C1B-5B6E-491F-91AB-075D527EACE0}" destId="{4C33A377-306B-491D-BC64-5CEAE8169696}" srcOrd="0" destOrd="0" presId="urn:microsoft.com/office/officeart/2005/8/layout/arrow4"/>
    <dgm:cxn modelId="{855FCE1B-7EB9-4006-BE75-9D5BA172EB79}" type="presOf" srcId="{32298778-4B42-4FCE-A7EC-FD124C55FD1E}" destId="{6A3970A8-958A-49AA-969B-EA715B9872AB}" srcOrd="0" destOrd="0" presId="urn:microsoft.com/office/officeart/2005/8/layout/arrow4"/>
    <dgm:cxn modelId="{A97DD599-70E7-4239-A186-1C5C5C5CB550}" type="presParOf" srcId="{3930847E-33F0-4886-9F83-F45A7B81ED49}" destId="{D3C89F09-0377-4F7E-AF84-A35A45640A36}" srcOrd="0" destOrd="0" presId="urn:microsoft.com/office/officeart/2005/8/layout/arrow4"/>
    <dgm:cxn modelId="{CB857FB2-8EB4-4A60-8F2C-276EFEA55075}" type="presParOf" srcId="{3930847E-33F0-4886-9F83-F45A7B81ED49}" destId="{4C33A377-306B-491D-BC64-5CEAE8169696}" srcOrd="1" destOrd="0" presId="urn:microsoft.com/office/officeart/2005/8/layout/arrow4"/>
    <dgm:cxn modelId="{059CA5F2-2203-480B-BB42-D50ABBCC8D00}" type="presParOf" srcId="{3930847E-33F0-4886-9F83-F45A7B81ED49}" destId="{A1A54225-A2BC-4973-8F0E-213F5D9F4CA2}" srcOrd="2" destOrd="0" presId="urn:microsoft.com/office/officeart/2005/8/layout/arrow4"/>
    <dgm:cxn modelId="{1CBE7459-3620-4B63-BCF2-F35475E03BA1}" type="presParOf" srcId="{3930847E-33F0-4886-9F83-F45A7B81ED49}" destId="{6A3970A8-958A-49AA-969B-EA715B9872AB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223C3F-836F-41FD-9F3A-8075A99A46C1}" type="doc">
      <dgm:prSet loTypeId="urn:microsoft.com/office/officeart/2005/8/layout/vProcess5" loCatId="process" qsTypeId="urn:microsoft.com/office/officeart/2005/8/quickstyle/simple3" qsCatId="simple" csTypeId="urn:microsoft.com/office/officeart/2005/8/colors/accent2_2" csCatId="accent2" phldr="1"/>
      <dgm:spPr/>
    </dgm:pt>
    <dgm:pt modelId="{60133DE5-2869-4958-B3BB-C87279964D3B}">
      <dgm:prSet phldrT="[Testo]" custT="1"/>
      <dgm:spPr/>
      <dgm:t>
        <a:bodyPr/>
        <a:lstStyle/>
        <a:p>
          <a:r>
            <a:rPr lang="it-IT" sz="1800" dirty="0" smtClean="0"/>
            <a:t>Riserva di sicurezza a causa della precompressione</a:t>
          </a:r>
          <a:endParaRPr lang="it-IT" sz="1800" dirty="0"/>
        </a:p>
      </dgm:t>
    </dgm:pt>
    <dgm:pt modelId="{6FE61FA5-2691-4BA3-98AE-798CDA911540}" type="parTrans" cxnId="{2B743272-CD02-4FB5-8F07-0346CE93BAEB}">
      <dgm:prSet/>
      <dgm:spPr/>
      <dgm:t>
        <a:bodyPr/>
        <a:lstStyle/>
        <a:p>
          <a:endParaRPr lang="it-IT"/>
        </a:p>
      </dgm:t>
    </dgm:pt>
    <dgm:pt modelId="{FB52BA53-42A2-4DA5-8990-8B8C895F1E62}" type="sibTrans" cxnId="{2B743272-CD02-4FB5-8F07-0346CE93BAEB}">
      <dgm:prSet/>
      <dgm:spPr/>
      <dgm:t>
        <a:bodyPr/>
        <a:lstStyle/>
        <a:p>
          <a:endParaRPr lang="it-IT"/>
        </a:p>
      </dgm:t>
    </dgm:pt>
    <dgm:pt modelId="{78C0D6F6-8E6A-4589-9C81-78DA8ADAB505}">
      <dgm:prSet phldrT="[Testo]" custT="1"/>
      <dgm:spPr/>
      <dgm:t>
        <a:bodyPr/>
        <a:lstStyle/>
        <a:p>
          <a:r>
            <a:rPr lang="it-IT" sz="1800" b="0" dirty="0" smtClean="0"/>
            <a:t>Aumento dello spessore della pavimentazione e diminuzione tensioni su dettaglio</a:t>
          </a:r>
          <a:endParaRPr lang="it-IT" sz="1800" b="0" dirty="0"/>
        </a:p>
      </dgm:t>
    </dgm:pt>
    <dgm:pt modelId="{16CDD8D0-7AFC-4BB1-8573-54D1474ABEBA}" type="parTrans" cxnId="{B466846B-F3CB-44E4-ADD3-42C63F94F542}">
      <dgm:prSet/>
      <dgm:spPr/>
      <dgm:t>
        <a:bodyPr/>
        <a:lstStyle/>
        <a:p>
          <a:endParaRPr lang="it-IT"/>
        </a:p>
      </dgm:t>
    </dgm:pt>
    <dgm:pt modelId="{033EEEC8-C39A-4F3D-8766-B0902094C7E5}" type="sibTrans" cxnId="{B466846B-F3CB-44E4-ADD3-42C63F94F542}">
      <dgm:prSet/>
      <dgm:spPr/>
      <dgm:t>
        <a:bodyPr/>
        <a:lstStyle/>
        <a:p>
          <a:endParaRPr lang="it-IT"/>
        </a:p>
      </dgm:t>
    </dgm:pt>
    <dgm:pt modelId="{3E5BC007-2D7F-4A3D-9462-58BC1DB60D6A}">
      <dgm:prSet phldrT="[Testo]" custT="1"/>
      <dgm:spPr/>
      <dgm:t>
        <a:bodyPr/>
        <a:lstStyle/>
        <a:p>
          <a:r>
            <a:rPr lang="it-IT" sz="1800" dirty="0" smtClean="0"/>
            <a:t>Intervento solo su saldature già fessurate</a:t>
          </a:r>
          <a:endParaRPr lang="it-IT" sz="1800" dirty="0"/>
        </a:p>
      </dgm:t>
    </dgm:pt>
    <dgm:pt modelId="{4BA76E80-5315-45D8-A3D1-956F4AF92FDC}" type="parTrans" cxnId="{26102512-9894-4892-B3C8-F9F5DDA192E0}">
      <dgm:prSet/>
      <dgm:spPr/>
      <dgm:t>
        <a:bodyPr/>
        <a:lstStyle/>
        <a:p>
          <a:endParaRPr lang="it-IT"/>
        </a:p>
      </dgm:t>
    </dgm:pt>
    <dgm:pt modelId="{CB26DA48-BBF8-4AB7-8382-E238286EC6F0}" type="sibTrans" cxnId="{26102512-9894-4892-B3C8-F9F5DDA192E0}">
      <dgm:prSet/>
      <dgm:spPr/>
      <dgm:t>
        <a:bodyPr/>
        <a:lstStyle/>
        <a:p>
          <a:endParaRPr lang="it-IT"/>
        </a:p>
      </dgm:t>
    </dgm:pt>
    <dgm:pt modelId="{271AFE92-50D9-9041-864F-2014902408E2}" type="pres">
      <dgm:prSet presAssocID="{4C223C3F-836F-41FD-9F3A-8075A99A46C1}" presName="outerComposite" presStyleCnt="0">
        <dgm:presLayoutVars>
          <dgm:chMax val="5"/>
          <dgm:dir/>
          <dgm:resizeHandles val="exact"/>
        </dgm:presLayoutVars>
      </dgm:prSet>
      <dgm:spPr/>
    </dgm:pt>
    <dgm:pt modelId="{FDDAAAD6-DA14-9E4D-9AC8-B35A2550C4B8}" type="pres">
      <dgm:prSet presAssocID="{4C223C3F-836F-41FD-9F3A-8075A99A46C1}" presName="dummyMaxCanvas" presStyleCnt="0">
        <dgm:presLayoutVars/>
      </dgm:prSet>
      <dgm:spPr/>
    </dgm:pt>
    <dgm:pt modelId="{B307220F-7FD0-1540-B495-868BE61C62CE}" type="pres">
      <dgm:prSet presAssocID="{4C223C3F-836F-41FD-9F3A-8075A99A46C1}" presName="ThreeNodes_1" presStyleLbl="node1" presStyleIdx="0" presStyleCnt="3" custScaleY="7910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0313F5C-D5FB-AB41-98D5-59BE34AFB531}" type="pres">
      <dgm:prSet presAssocID="{4C223C3F-836F-41FD-9F3A-8075A99A46C1}" presName="ThreeNodes_2" presStyleLbl="node1" presStyleIdx="1" presStyleCnt="3" custScaleY="8456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67F7D68-3455-954A-B12F-528706351980}" type="pres">
      <dgm:prSet presAssocID="{4C223C3F-836F-41FD-9F3A-8075A99A46C1}" presName="ThreeNodes_3" presStyleLbl="node1" presStyleIdx="2" presStyleCnt="3" custScaleY="7511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0A4046D-C1E9-0D49-B337-AB1A6E18BABB}" type="pres">
      <dgm:prSet presAssocID="{4C223C3F-836F-41FD-9F3A-8075A99A46C1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5BE551-25B3-3B48-B2E7-A289B64C2CF9}" type="pres">
      <dgm:prSet presAssocID="{4C223C3F-836F-41FD-9F3A-8075A99A46C1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1C7EDAB-4D8B-184A-AB2D-1132CE37DD2B}" type="pres">
      <dgm:prSet presAssocID="{4C223C3F-836F-41FD-9F3A-8075A99A46C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6B5EB7-AF99-C748-9B16-CD7E516A9248}" type="pres">
      <dgm:prSet presAssocID="{4C223C3F-836F-41FD-9F3A-8075A99A46C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609E475-660F-CF46-9761-F15815CC78A6}" type="pres">
      <dgm:prSet presAssocID="{4C223C3F-836F-41FD-9F3A-8075A99A46C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3309DDD-EFFE-4B5F-B16A-00B61DE0645D}" type="presOf" srcId="{3E5BC007-2D7F-4A3D-9462-58BC1DB60D6A}" destId="{B67F7D68-3455-954A-B12F-528706351980}" srcOrd="0" destOrd="0" presId="urn:microsoft.com/office/officeart/2005/8/layout/vProcess5"/>
    <dgm:cxn modelId="{B466846B-F3CB-44E4-ADD3-42C63F94F542}" srcId="{4C223C3F-836F-41FD-9F3A-8075A99A46C1}" destId="{78C0D6F6-8E6A-4589-9C81-78DA8ADAB505}" srcOrd="1" destOrd="0" parTransId="{16CDD8D0-7AFC-4BB1-8573-54D1474ABEBA}" sibTransId="{033EEEC8-C39A-4F3D-8766-B0902094C7E5}"/>
    <dgm:cxn modelId="{93B361FB-B1DD-408C-95D1-B2FE6ECCB80A}" type="presOf" srcId="{3E5BC007-2D7F-4A3D-9462-58BC1DB60D6A}" destId="{E609E475-660F-CF46-9761-F15815CC78A6}" srcOrd="1" destOrd="0" presId="urn:microsoft.com/office/officeart/2005/8/layout/vProcess5"/>
    <dgm:cxn modelId="{68D4FC1E-4009-4A39-A1A9-093D4787A2A4}" type="presOf" srcId="{FB52BA53-42A2-4DA5-8990-8B8C895F1E62}" destId="{00A4046D-C1E9-0D49-B337-AB1A6E18BABB}" srcOrd="0" destOrd="0" presId="urn:microsoft.com/office/officeart/2005/8/layout/vProcess5"/>
    <dgm:cxn modelId="{5CC50779-EBE4-4304-B74A-08EBF623796E}" type="presOf" srcId="{78C0D6F6-8E6A-4589-9C81-78DA8ADAB505}" destId="{F0313F5C-D5FB-AB41-98D5-59BE34AFB531}" srcOrd="0" destOrd="0" presId="urn:microsoft.com/office/officeart/2005/8/layout/vProcess5"/>
    <dgm:cxn modelId="{2B743272-CD02-4FB5-8F07-0346CE93BAEB}" srcId="{4C223C3F-836F-41FD-9F3A-8075A99A46C1}" destId="{60133DE5-2869-4958-B3BB-C87279964D3B}" srcOrd="0" destOrd="0" parTransId="{6FE61FA5-2691-4BA3-98AE-798CDA911540}" sibTransId="{FB52BA53-42A2-4DA5-8990-8B8C895F1E62}"/>
    <dgm:cxn modelId="{7813A0A5-57CC-4C02-99CE-513D8EC6EE0E}" type="presOf" srcId="{033EEEC8-C39A-4F3D-8766-B0902094C7E5}" destId="{D45BE551-25B3-3B48-B2E7-A289B64C2CF9}" srcOrd="0" destOrd="0" presId="urn:microsoft.com/office/officeart/2005/8/layout/vProcess5"/>
    <dgm:cxn modelId="{26102512-9894-4892-B3C8-F9F5DDA192E0}" srcId="{4C223C3F-836F-41FD-9F3A-8075A99A46C1}" destId="{3E5BC007-2D7F-4A3D-9462-58BC1DB60D6A}" srcOrd="2" destOrd="0" parTransId="{4BA76E80-5315-45D8-A3D1-956F4AF92FDC}" sibTransId="{CB26DA48-BBF8-4AB7-8382-E238286EC6F0}"/>
    <dgm:cxn modelId="{27004096-046E-44CA-9B41-ECFF4449AE62}" type="presOf" srcId="{60133DE5-2869-4958-B3BB-C87279964D3B}" destId="{81C7EDAB-4D8B-184A-AB2D-1132CE37DD2B}" srcOrd="1" destOrd="0" presId="urn:microsoft.com/office/officeart/2005/8/layout/vProcess5"/>
    <dgm:cxn modelId="{CEC9FA24-841E-444E-A8FD-C6FA67CBC12D}" type="presOf" srcId="{4C223C3F-836F-41FD-9F3A-8075A99A46C1}" destId="{271AFE92-50D9-9041-864F-2014902408E2}" srcOrd="0" destOrd="0" presId="urn:microsoft.com/office/officeart/2005/8/layout/vProcess5"/>
    <dgm:cxn modelId="{D7FDE12F-54C0-4C11-9253-D489278A78AA}" type="presOf" srcId="{60133DE5-2869-4958-B3BB-C87279964D3B}" destId="{B307220F-7FD0-1540-B495-868BE61C62CE}" srcOrd="0" destOrd="0" presId="urn:microsoft.com/office/officeart/2005/8/layout/vProcess5"/>
    <dgm:cxn modelId="{93D2610B-227A-45D9-AC97-9CCA54EFFDA8}" type="presOf" srcId="{78C0D6F6-8E6A-4589-9C81-78DA8ADAB505}" destId="{916B5EB7-AF99-C748-9B16-CD7E516A9248}" srcOrd="1" destOrd="0" presId="urn:microsoft.com/office/officeart/2005/8/layout/vProcess5"/>
    <dgm:cxn modelId="{5D08DA76-6DC6-4CFE-8CEE-A5D89C132025}" type="presParOf" srcId="{271AFE92-50D9-9041-864F-2014902408E2}" destId="{FDDAAAD6-DA14-9E4D-9AC8-B35A2550C4B8}" srcOrd="0" destOrd="0" presId="urn:microsoft.com/office/officeart/2005/8/layout/vProcess5"/>
    <dgm:cxn modelId="{BCF4B903-D310-4A5F-99A1-4B351C900D93}" type="presParOf" srcId="{271AFE92-50D9-9041-864F-2014902408E2}" destId="{B307220F-7FD0-1540-B495-868BE61C62CE}" srcOrd="1" destOrd="0" presId="urn:microsoft.com/office/officeart/2005/8/layout/vProcess5"/>
    <dgm:cxn modelId="{E4454DCA-3BBC-4DFC-876E-804F7E5FA67A}" type="presParOf" srcId="{271AFE92-50D9-9041-864F-2014902408E2}" destId="{F0313F5C-D5FB-AB41-98D5-59BE34AFB531}" srcOrd="2" destOrd="0" presId="urn:microsoft.com/office/officeart/2005/8/layout/vProcess5"/>
    <dgm:cxn modelId="{88D73077-F92E-4793-A835-6F588E264967}" type="presParOf" srcId="{271AFE92-50D9-9041-864F-2014902408E2}" destId="{B67F7D68-3455-954A-B12F-528706351980}" srcOrd="3" destOrd="0" presId="urn:microsoft.com/office/officeart/2005/8/layout/vProcess5"/>
    <dgm:cxn modelId="{88D648A3-6E75-4A62-981F-DAC5384C4046}" type="presParOf" srcId="{271AFE92-50D9-9041-864F-2014902408E2}" destId="{00A4046D-C1E9-0D49-B337-AB1A6E18BABB}" srcOrd="4" destOrd="0" presId="urn:microsoft.com/office/officeart/2005/8/layout/vProcess5"/>
    <dgm:cxn modelId="{9B39DCC3-66CE-4804-BB96-3151E3394505}" type="presParOf" srcId="{271AFE92-50D9-9041-864F-2014902408E2}" destId="{D45BE551-25B3-3B48-B2E7-A289B64C2CF9}" srcOrd="5" destOrd="0" presId="urn:microsoft.com/office/officeart/2005/8/layout/vProcess5"/>
    <dgm:cxn modelId="{A40627E7-3A1F-4D7E-BE66-0EADB6DE8F6F}" type="presParOf" srcId="{271AFE92-50D9-9041-864F-2014902408E2}" destId="{81C7EDAB-4D8B-184A-AB2D-1132CE37DD2B}" srcOrd="6" destOrd="0" presId="urn:microsoft.com/office/officeart/2005/8/layout/vProcess5"/>
    <dgm:cxn modelId="{76E5314C-5858-4C8A-A8AA-6D3D39F87073}" type="presParOf" srcId="{271AFE92-50D9-9041-864F-2014902408E2}" destId="{916B5EB7-AF99-C748-9B16-CD7E516A9248}" srcOrd="7" destOrd="0" presId="urn:microsoft.com/office/officeart/2005/8/layout/vProcess5"/>
    <dgm:cxn modelId="{EAE3C3DA-1911-4497-B51D-11D80B4987DB}" type="presParOf" srcId="{271AFE92-50D9-9041-864F-2014902408E2}" destId="{E609E475-660F-CF46-9761-F15815CC78A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CF7EE09-791B-476F-ACAA-3C667A1E562E}" type="doc">
      <dgm:prSet loTypeId="urn:microsoft.com/office/officeart/2005/8/layout/process1" loCatId="process" qsTypeId="urn:microsoft.com/office/officeart/2005/8/quickstyle/simple3" qsCatId="simple" csTypeId="urn:microsoft.com/office/officeart/2005/8/colors/accent2_2" csCatId="accent2" phldr="1"/>
      <dgm:spPr/>
    </dgm:pt>
    <dgm:pt modelId="{8939EFAB-8395-4E87-A90A-10CE44369B79}">
      <dgm:prSet phldrT="[Testo]" custT="1"/>
      <dgm:spPr/>
      <dgm:t>
        <a:bodyPr/>
        <a:lstStyle/>
        <a:p>
          <a:r>
            <a:rPr lang="it-IT" sz="1800" dirty="0" smtClean="0"/>
            <a:t>Manutenzione insufficiente</a:t>
          </a:r>
          <a:endParaRPr lang="it-IT" sz="1800" dirty="0"/>
        </a:p>
      </dgm:t>
    </dgm:pt>
    <dgm:pt modelId="{443BE8E2-A0E0-4CB6-B172-95243CB396F6}" type="parTrans" cxnId="{87C677A1-BF6B-49AF-A487-B6B073CE4F3B}">
      <dgm:prSet/>
      <dgm:spPr/>
      <dgm:t>
        <a:bodyPr/>
        <a:lstStyle/>
        <a:p>
          <a:endParaRPr lang="it-IT"/>
        </a:p>
      </dgm:t>
    </dgm:pt>
    <dgm:pt modelId="{C44D8A46-92C5-4FAA-8633-5D56B3E76D83}" type="sibTrans" cxnId="{87C677A1-BF6B-49AF-A487-B6B073CE4F3B}">
      <dgm:prSet/>
      <dgm:spPr/>
      <dgm:t>
        <a:bodyPr/>
        <a:lstStyle/>
        <a:p>
          <a:endParaRPr lang="it-IT"/>
        </a:p>
      </dgm:t>
    </dgm:pt>
    <dgm:pt modelId="{8781361F-173A-4109-BBCA-F173C8CEF270}">
      <dgm:prSet phldrT="[Testo]" custT="1"/>
      <dgm:spPr/>
      <dgm:t>
        <a:bodyPr/>
        <a:lstStyle/>
        <a:p>
          <a:r>
            <a:rPr lang="it-IT" sz="1800" dirty="0" smtClean="0"/>
            <a:t>Corrosione e fessurazioni</a:t>
          </a:r>
          <a:endParaRPr lang="it-IT" sz="1800" dirty="0"/>
        </a:p>
      </dgm:t>
    </dgm:pt>
    <dgm:pt modelId="{294880EC-09A5-4480-920F-26797CB5948F}" type="parTrans" cxnId="{489D53F7-F4C1-4D9D-8D08-7DB7602E03F7}">
      <dgm:prSet/>
      <dgm:spPr/>
      <dgm:t>
        <a:bodyPr/>
        <a:lstStyle/>
        <a:p>
          <a:endParaRPr lang="it-IT"/>
        </a:p>
      </dgm:t>
    </dgm:pt>
    <dgm:pt modelId="{CD401795-3E7B-4042-9553-717CD1AD6D8D}" type="sibTrans" cxnId="{489D53F7-F4C1-4D9D-8D08-7DB7602E03F7}">
      <dgm:prSet/>
      <dgm:spPr/>
      <dgm:t>
        <a:bodyPr/>
        <a:lstStyle/>
        <a:p>
          <a:endParaRPr lang="it-IT"/>
        </a:p>
      </dgm:t>
    </dgm:pt>
    <dgm:pt modelId="{002DC7C6-D026-4055-965C-62B632EF4B90}">
      <dgm:prSet phldrT="[Testo]" custT="1"/>
      <dgm:spPr/>
      <dgm:t>
        <a:bodyPr/>
        <a:lstStyle/>
        <a:p>
          <a:r>
            <a:rPr lang="it-IT" sz="1800" dirty="0" smtClean="0"/>
            <a:t>Verifica non soddisfatta</a:t>
          </a:r>
          <a:endParaRPr lang="it-IT" sz="1800" dirty="0"/>
        </a:p>
      </dgm:t>
    </dgm:pt>
    <dgm:pt modelId="{7DE2836C-CB03-434C-B566-A48927D8B9AD}" type="parTrans" cxnId="{998241F2-55BA-46D2-81A2-A76A2F2635C7}">
      <dgm:prSet/>
      <dgm:spPr/>
      <dgm:t>
        <a:bodyPr/>
        <a:lstStyle/>
        <a:p>
          <a:endParaRPr lang="it-IT"/>
        </a:p>
      </dgm:t>
    </dgm:pt>
    <dgm:pt modelId="{50358D23-9A57-4C17-9B64-FF8647CA4F6C}" type="sibTrans" cxnId="{998241F2-55BA-46D2-81A2-A76A2F2635C7}">
      <dgm:prSet/>
      <dgm:spPr/>
      <dgm:t>
        <a:bodyPr/>
        <a:lstStyle/>
        <a:p>
          <a:endParaRPr lang="it-IT"/>
        </a:p>
      </dgm:t>
    </dgm:pt>
    <dgm:pt modelId="{C674931A-9271-413C-A929-25104DEE1485}" type="pres">
      <dgm:prSet presAssocID="{0CF7EE09-791B-476F-ACAA-3C667A1E562E}" presName="Name0" presStyleCnt="0">
        <dgm:presLayoutVars>
          <dgm:dir/>
          <dgm:resizeHandles val="exact"/>
        </dgm:presLayoutVars>
      </dgm:prSet>
      <dgm:spPr/>
    </dgm:pt>
    <dgm:pt modelId="{608A52E2-02B9-430E-BEC2-EECA16C841F1}" type="pres">
      <dgm:prSet presAssocID="{8939EFAB-8395-4E87-A90A-10CE44369B7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B73867-D8D6-4545-8B11-FBB32420CCF4}" type="pres">
      <dgm:prSet presAssocID="{C44D8A46-92C5-4FAA-8633-5D56B3E76D83}" presName="sibTrans" presStyleLbl="sibTrans2D1" presStyleIdx="0" presStyleCnt="2"/>
      <dgm:spPr/>
    </dgm:pt>
    <dgm:pt modelId="{76B902FD-93D5-43E4-B7B0-A48D37A1C5C0}" type="pres">
      <dgm:prSet presAssocID="{C44D8A46-92C5-4FAA-8633-5D56B3E76D83}" presName="connectorText" presStyleLbl="sibTrans2D1" presStyleIdx="0" presStyleCnt="2"/>
      <dgm:spPr/>
    </dgm:pt>
    <dgm:pt modelId="{C409FE54-8FEE-4065-8E96-BFACB87B6194}" type="pres">
      <dgm:prSet presAssocID="{8781361F-173A-4109-BBCA-F173C8CEF27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3A3CC62-8CAE-492A-8FE3-5A29016FF59C}" type="pres">
      <dgm:prSet presAssocID="{CD401795-3E7B-4042-9553-717CD1AD6D8D}" presName="sibTrans" presStyleLbl="sibTrans2D1" presStyleIdx="1" presStyleCnt="2"/>
      <dgm:spPr/>
    </dgm:pt>
    <dgm:pt modelId="{35E30EAA-CAE1-4E72-867C-0DC19F8901F0}" type="pres">
      <dgm:prSet presAssocID="{CD401795-3E7B-4042-9553-717CD1AD6D8D}" presName="connectorText" presStyleLbl="sibTrans2D1" presStyleIdx="1" presStyleCnt="2"/>
      <dgm:spPr/>
    </dgm:pt>
    <dgm:pt modelId="{EDB6630D-F889-462A-AC3C-2B998BA84D86}" type="pres">
      <dgm:prSet presAssocID="{002DC7C6-D026-4055-965C-62B632EF4B90}" presName="node" presStyleLbl="node1" presStyleIdx="2" presStyleCnt="3">
        <dgm:presLayoutVars>
          <dgm:bulletEnabled val="1"/>
        </dgm:presLayoutVars>
      </dgm:prSet>
      <dgm:spPr/>
    </dgm:pt>
  </dgm:ptLst>
  <dgm:cxnLst>
    <dgm:cxn modelId="{0B078143-7A32-4CAC-97C4-C856D1CE69C3}" type="presOf" srcId="{0CF7EE09-791B-476F-ACAA-3C667A1E562E}" destId="{C674931A-9271-413C-A929-25104DEE1485}" srcOrd="0" destOrd="0" presId="urn:microsoft.com/office/officeart/2005/8/layout/process1"/>
    <dgm:cxn modelId="{3EF89646-1EA2-4511-A9E0-472AE531B371}" type="presOf" srcId="{CD401795-3E7B-4042-9553-717CD1AD6D8D}" destId="{35E30EAA-CAE1-4E72-867C-0DC19F8901F0}" srcOrd="1" destOrd="0" presId="urn:microsoft.com/office/officeart/2005/8/layout/process1"/>
    <dgm:cxn modelId="{C5C1571F-E7F7-4D6E-856F-A2BB79D4C6F0}" type="presOf" srcId="{8939EFAB-8395-4E87-A90A-10CE44369B79}" destId="{608A52E2-02B9-430E-BEC2-EECA16C841F1}" srcOrd="0" destOrd="0" presId="urn:microsoft.com/office/officeart/2005/8/layout/process1"/>
    <dgm:cxn modelId="{87C677A1-BF6B-49AF-A487-B6B073CE4F3B}" srcId="{0CF7EE09-791B-476F-ACAA-3C667A1E562E}" destId="{8939EFAB-8395-4E87-A90A-10CE44369B79}" srcOrd="0" destOrd="0" parTransId="{443BE8E2-A0E0-4CB6-B172-95243CB396F6}" sibTransId="{C44D8A46-92C5-4FAA-8633-5D56B3E76D83}"/>
    <dgm:cxn modelId="{998241F2-55BA-46D2-81A2-A76A2F2635C7}" srcId="{0CF7EE09-791B-476F-ACAA-3C667A1E562E}" destId="{002DC7C6-D026-4055-965C-62B632EF4B90}" srcOrd="2" destOrd="0" parTransId="{7DE2836C-CB03-434C-B566-A48927D8B9AD}" sibTransId="{50358D23-9A57-4C17-9B64-FF8647CA4F6C}"/>
    <dgm:cxn modelId="{489D53F7-F4C1-4D9D-8D08-7DB7602E03F7}" srcId="{0CF7EE09-791B-476F-ACAA-3C667A1E562E}" destId="{8781361F-173A-4109-BBCA-F173C8CEF270}" srcOrd="1" destOrd="0" parTransId="{294880EC-09A5-4480-920F-26797CB5948F}" sibTransId="{CD401795-3E7B-4042-9553-717CD1AD6D8D}"/>
    <dgm:cxn modelId="{F48864B7-4231-4C04-925D-DBBC7A4BF778}" type="presOf" srcId="{002DC7C6-D026-4055-965C-62B632EF4B90}" destId="{EDB6630D-F889-462A-AC3C-2B998BA84D86}" srcOrd="0" destOrd="0" presId="urn:microsoft.com/office/officeart/2005/8/layout/process1"/>
    <dgm:cxn modelId="{BBE594A6-35DD-4BBC-B599-A6D5C2FC56FF}" type="presOf" srcId="{8781361F-173A-4109-BBCA-F173C8CEF270}" destId="{C409FE54-8FEE-4065-8E96-BFACB87B6194}" srcOrd="0" destOrd="0" presId="urn:microsoft.com/office/officeart/2005/8/layout/process1"/>
    <dgm:cxn modelId="{FD66951F-7727-4652-A5D6-37A024B64528}" type="presOf" srcId="{CD401795-3E7B-4042-9553-717CD1AD6D8D}" destId="{23A3CC62-8CAE-492A-8FE3-5A29016FF59C}" srcOrd="0" destOrd="0" presId="urn:microsoft.com/office/officeart/2005/8/layout/process1"/>
    <dgm:cxn modelId="{A43EE309-B638-4CFD-9B6E-BF90AD503E86}" type="presOf" srcId="{C44D8A46-92C5-4FAA-8633-5D56B3E76D83}" destId="{76B902FD-93D5-43E4-B7B0-A48D37A1C5C0}" srcOrd="1" destOrd="0" presId="urn:microsoft.com/office/officeart/2005/8/layout/process1"/>
    <dgm:cxn modelId="{8C0D39A1-E99E-4EA6-ADF9-1F25F34D02E0}" type="presOf" srcId="{C44D8A46-92C5-4FAA-8633-5D56B3E76D83}" destId="{8EB73867-D8D6-4545-8B11-FBB32420CCF4}" srcOrd="0" destOrd="0" presId="urn:microsoft.com/office/officeart/2005/8/layout/process1"/>
    <dgm:cxn modelId="{9F5E38FB-6C13-4B36-A930-21B076C7A4CF}" type="presParOf" srcId="{C674931A-9271-413C-A929-25104DEE1485}" destId="{608A52E2-02B9-430E-BEC2-EECA16C841F1}" srcOrd="0" destOrd="0" presId="urn:microsoft.com/office/officeart/2005/8/layout/process1"/>
    <dgm:cxn modelId="{EDA63E9C-768D-481B-91FC-A5C09352D300}" type="presParOf" srcId="{C674931A-9271-413C-A929-25104DEE1485}" destId="{8EB73867-D8D6-4545-8B11-FBB32420CCF4}" srcOrd="1" destOrd="0" presId="urn:microsoft.com/office/officeart/2005/8/layout/process1"/>
    <dgm:cxn modelId="{64615F1A-D489-41E6-BEBE-C183245EAD53}" type="presParOf" srcId="{8EB73867-D8D6-4545-8B11-FBB32420CCF4}" destId="{76B902FD-93D5-43E4-B7B0-A48D37A1C5C0}" srcOrd="0" destOrd="0" presId="urn:microsoft.com/office/officeart/2005/8/layout/process1"/>
    <dgm:cxn modelId="{AEB00D09-5DFA-4C3A-BAB7-E4C4972D2502}" type="presParOf" srcId="{C674931A-9271-413C-A929-25104DEE1485}" destId="{C409FE54-8FEE-4065-8E96-BFACB87B6194}" srcOrd="2" destOrd="0" presId="urn:microsoft.com/office/officeart/2005/8/layout/process1"/>
    <dgm:cxn modelId="{FFDA96C2-238A-49E2-B56A-F00DC8547BFB}" type="presParOf" srcId="{C674931A-9271-413C-A929-25104DEE1485}" destId="{23A3CC62-8CAE-492A-8FE3-5A29016FF59C}" srcOrd="3" destOrd="0" presId="urn:microsoft.com/office/officeart/2005/8/layout/process1"/>
    <dgm:cxn modelId="{094E1024-FB4B-42B0-B1A2-69DBC83A1B58}" type="presParOf" srcId="{23A3CC62-8CAE-492A-8FE3-5A29016FF59C}" destId="{35E30EAA-CAE1-4E72-867C-0DC19F8901F0}" srcOrd="0" destOrd="0" presId="urn:microsoft.com/office/officeart/2005/8/layout/process1"/>
    <dgm:cxn modelId="{400C8594-E864-45ED-9F9B-A426865D1923}" type="presParOf" srcId="{C674931A-9271-413C-A929-25104DEE1485}" destId="{EDB6630D-F889-462A-AC3C-2B998BA84D86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E0BC0D3-9D09-4C6D-A897-B47917D1505B}" type="doc">
      <dgm:prSet loTypeId="urn:microsoft.com/office/officeart/2005/8/layout/process4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63F41BA2-8605-41A0-B859-317B65A9C919}">
      <dgm:prSet phldrT="[Testo]" custT="1"/>
      <dgm:spPr/>
      <dgm:t>
        <a:bodyPr/>
        <a:lstStyle/>
        <a:p>
          <a:r>
            <a:rPr lang="it-IT" sz="2200" b="1" dirty="0" smtClean="0"/>
            <a:t>Soluzioni</a:t>
          </a:r>
          <a:endParaRPr lang="it-IT" sz="2200" b="1" dirty="0"/>
        </a:p>
      </dgm:t>
    </dgm:pt>
    <dgm:pt modelId="{B1D7B260-31A6-4131-8527-7CD3820769C8}" type="parTrans" cxnId="{4C6F932F-D842-44CE-9AC8-467A1EDE78AA}">
      <dgm:prSet/>
      <dgm:spPr/>
      <dgm:t>
        <a:bodyPr/>
        <a:lstStyle/>
        <a:p>
          <a:endParaRPr lang="it-IT"/>
        </a:p>
      </dgm:t>
    </dgm:pt>
    <dgm:pt modelId="{FCC09EC3-609E-4A9E-B7C6-D2E70B6C217C}" type="sibTrans" cxnId="{4C6F932F-D842-44CE-9AC8-467A1EDE78AA}">
      <dgm:prSet/>
      <dgm:spPr/>
      <dgm:t>
        <a:bodyPr/>
        <a:lstStyle/>
        <a:p>
          <a:endParaRPr lang="it-IT"/>
        </a:p>
      </dgm:t>
    </dgm:pt>
    <dgm:pt modelId="{B36EFA85-4FE2-44D0-8666-1152BA74C6DA}">
      <dgm:prSet phldrT="[Testo]" custT="1"/>
      <dgm:spPr/>
      <dgm:t>
        <a:bodyPr/>
        <a:lstStyle/>
        <a:p>
          <a:r>
            <a:rPr lang="it-IT" sz="1800" dirty="0" smtClean="0"/>
            <a:t>Ripristino completo delle saldature impalcato nei tratti di corsia lenta</a:t>
          </a:r>
          <a:endParaRPr lang="it-IT" sz="1800" dirty="0"/>
        </a:p>
      </dgm:t>
    </dgm:pt>
    <dgm:pt modelId="{4376B821-351F-4B55-9A56-D475FB4734A0}" type="parTrans" cxnId="{9C3E622A-45CE-456F-A53C-FFAECEBD5756}">
      <dgm:prSet/>
      <dgm:spPr/>
      <dgm:t>
        <a:bodyPr/>
        <a:lstStyle/>
        <a:p>
          <a:endParaRPr lang="it-IT"/>
        </a:p>
      </dgm:t>
    </dgm:pt>
    <dgm:pt modelId="{C140C7FD-4122-4398-8DF0-21DA05B68374}" type="sibTrans" cxnId="{9C3E622A-45CE-456F-A53C-FFAECEBD5756}">
      <dgm:prSet/>
      <dgm:spPr/>
      <dgm:t>
        <a:bodyPr/>
        <a:lstStyle/>
        <a:p>
          <a:endParaRPr lang="it-IT"/>
        </a:p>
      </dgm:t>
    </dgm:pt>
    <dgm:pt modelId="{A548732C-C11E-4274-85C8-2AF1B5E639BB}">
      <dgm:prSet phldrT="[Testo]" custT="1"/>
      <dgm:spPr/>
      <dgm:t>
        <a:bodyPr/>
        <a:lstStyle/>
        <a:p>
          <a:r>
            <a:rPr lang="it-IT" sz="1800" dirty="0" smtClean="0"/>
            <a:t>Intervento solo su saldature fessurate grazie a effetto inspessimento pavimentazione</a:t>
          </a:r>
          <a:endParaRPr lang="it-IT" sz="1800" dirty="0"/>
        </a:p>
      </dgm:t>
    </dgm:pt>
    <dgm:pt modelId="{0232E927-DA39-453A-AC9F-417F1811AA6A}" type="parTrans" cxnId="{E6C63CF7-EE31-4231-A2B0-2795172A290D}">
      <dgm:prSet/>
      <dgm:spPr/>
      <dgm:t>
        <a:bodyPr/>
        <a:lstStyle/>
        <a:p>
          <a:endParaRPr lang="it-IT"/>
        </a:p>
      </dgm:t>
    </dgm:pt>
    <dgm:pt modelId="{B9FCBFF0-F2EA-4764-8BE7-D0297821EB9B}" type="sibTrans" cxnId="{E6C63CF7-EE31-4231-A2B0-2795172A290D}">
      <dgm:prSet/>
      <dgm:spPr/>
      <dgm:t>
        <a:bodyPr/>
        <a:lstStyle/>
        <a:p>
          <a:endParaRPr lang="it-IT"/>
        </a:p>
      </dgm:t>
    </dgm:pt>
    <dgm:pt modelId="{E9655A74-A3D7-4AED-A703-63D67F35D6D3}" type="pres">
      <dgm:prSet presAssocID="{3E0BC0D3-9D09-4C6D-A897-B47917D1505B}" presName="Name0" presStyleCnt="0">
        <dgm:presLayoutVars>
          <dgm:dir/>
          <dgm:animLvl val="lvl"/>
          <dgm:resizeHandles val="exact"/>
        </dgm:presLayoutVars>
      </dgm:prSet>
      <dgm:spPr/>
    </dgm:pt>
    <dgm:pt modelId="{1B85BBEB-2CBC-45ED-B037-BE39F4FA0F02}" type="pres">
      <dgm:prSet presAssocID="{63F41BA2-8605-41A0-B859-317B65A9C919}" presName="boxAndChildren" presStyleCnt="0"/>
      <dgm:spPr/>
    </dgm:pt>
    <dgm:pt modelId="{3234FAA7-8328-4918-A029-27B28F0698A0}" type="pres">
      <dgm:prSet presAssocID="{63F41BA2-8605-41A0-B859-317B65A9C919}" presName="parentTextBox" presStyleLbl="node1" presStyleIdx="0" presStyleCnt="1"/>
      <dgm:spPr/>
      <dgm:t>
        <a:bodyPr/>
        <a:lstStyle/>
        <a:p>
          <a:endParaRPr lang="it-IT"/>
        </a:p>
      </dgm:t>
    </dgm:pt>
    <dgm:pt modelId="{44787A29-C426-439F-AD27-18962783E6A3}" type="pres">
      <dgm:prSet presAssocID="{63F41BA2-8605-41A0-B859-317B65A9C919}" presName="entireBox" presStyleLbl="node1" presStyleIdx="0" presStyleCnt="1" custLinFactNeighborY="813"/>
      <dgm:spPr/>
      <dgm:t>
        <a:bodyPr/>
        <a:lstStyle/>
        <a:p>
          <a:endParaRPr lang="it-IT"/>
        </a:p>
      </dgm:t>
    </dgm:pt>
    <dgm:pt modelId="{F51FE16E-2FEA-4418-A036-44A7ABBAB5A7}" type="pres">
      <dgm:prSet presAssocID="{63F41BA2-8605-41A0-B859-317B65A9C919}" presName="descendantBox" presStyleCnt="0"/>
      <dgm:spPr/>
    </dgm:pt>
    <dgm:pt modelId="{022BEBFD-1A0F-4B13-8211-0515E6FE9A3D}" type="pres">
      <dgm:prSet presAssocID="{B36EFA85-4FE2-44D0-8666-1152BA74C6DA}" presName="childTextBox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13B1EAB-AFA9-4AD3-8450-7BCAED3BCDD3}" type="pres">
      <dgm:prSet presAssocID="{A548732C-C11E-4274-85C8-2AF1B5E639BB}" presName="childTextBox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F81FF05-63FD-467B-AA4A-8325887E0110}" type="presOf" srcId="{63F41BA2-8605-41A0-B859-317B65A9C919}" destId="{3234FAA7-8328-4918-A029-27B28F0698A0}" srcOrd="0" destOrd="0" presId="urn:microsoft.com/office/officeart/2005/8/layout/process4"/>
    <dgm:cxn modelId="{E6C63CF7-EE31-4231-A2B0-2795172A290D}" srcId="{63F41BA2-8605-41A0-B859-317B65A9C919}" destId="{A548732C-C11E-4274-85C8-2AF1B5E639BB}" srcOrd="1" destOrd="0" parTransId="{0232E927-DA39-453A-AC9F-417F1811AA6A}" sibTransId="{B9FCBFF0-F2EA-4764-8BE7-D0297821EB9B}"/>
    <dgm:cxn modelId="{95FA6AAC-1EC2-46EC-8FE3-D1AC08AEC24F}" type="presOf" srcId="{3E0BC0D3-9D09-4C6D-A897-B47917D1505B}" destId="{E9655A74-A3D7-4AED-A703-63D67F35D6D3}" srcOrd="0" destOrd="0" presId="urn:microsoft.com/office/officeart/2005/8/layout/process4"/>
    <dgm:cxn modelId="{D99502CA-8ABC-43E7-A6D0-BEC25AB0D71F}" type="presOf" srcId="{B36EFA85-4FE2-44D0-8666-1152BA74C6DA}" destId="{022BEBFD-1A0F-4B13-8211-0515E6FE9A3D}" srcOrd="0" destOrd="0" presId="urn:microsoft.com/office/officeart/2005/8/layout/process4"/>
    <dgm:cxn modelId="{9C3E622A-45CE-456F-A53C-FFAECEBD5756}" srcId="{63F41BA2-8605-41A0-B859-317B65A9C919}" destId="{B36EFA85-4FE2-44D0-8666-1152BA74C6DA}" srcOrd="0" destOrd="0" parTransId="{4376B821-351F-4B55-9A56-D475FB4734A0}" sibTransId="{C140C7FD-4122-4398-8DF0-21DA05B68374}"/>
    <dgm:cxn modelId="{8F5AD9AB-D7C4-4D26-AA3B-576FC45FC2E0}" type="presOf" srcId="{A548732C-C11E-4274-85C8-2AF1B5E639BB}" destId="{D13B1EAB-AFA9-4AD3-8450-7BCAED3BCDD3}" srcOrd="0" destOrd="0" presId="urn:microsoft.com/office/officeart/2005/8/layout/process4"/>
    <dgm:cxn modelId="{2EB9784F-CB42-46AB-803E-C47CCF077B7E}" type="presOf" srcId="{63F41BA2-8605-41A0-B859-317B65A9C919}" destId="{44787A29-C426-439F-AD27-18962783E6A3}" srcOrd="1" destOrd="0" presId="urn:microsoft.com/office/officeart/2005/8/layout/process4"/>
    <dgm:cxn modelId="{4C6F932F-D842-44CE-9AC8-467A1EDE78AA}" srcId="{3E0BC0D3-9D09-4C6D-A897-B47917D1505B}" destId="{63F41BA2-8605-41A0-B859-317B65A9C919}" srcOrd="0" destOrd="0" parTransId="{B1D7B260-31A6-4131-8527-7CD3820769C8}" sibTransId="{FCC09EC3-609E-4A9E-B7C6-D2E70B6C217C}"/>
    <dgm:cxn modelId="{814A35A6-65BB-4EB5-8528-C7E37D54F79F}" type="presParOf" srcId="{E9655A74-A3D7-4AED-A703-63D67F35D6D3}" destId="{1B85BBEB-2CBC-45ED-B037-BE39F4FA0F02}" srcOrd="0" destOrd="0" presId="urn:microsoft.com/office/officeart/2005/8/layout/process4"/>
    <dgm:cxn modelId="{ED5123E4-1779-41A4-9C73-9D1722844EDF}" type="presParOf" srcId="{1B85BBEB-2CBC-45ED-B037-BE39F4FA0F02}" destId="{3234FAA7-8328-4918-A029-27B28F0698A0}" srcOrd="0" destOrd="0" presId="urn:microsoft.com/office/officeart/2005/8/layout/process4"/>
    <dgm:cxn modelId="{5E4DBCF2-AC86-463A-A37B-D0C50F7A86A6}" type="presParOf" srcId="{1B85BBEB-2CBC-45ED-B037-BE39F4FA0F02}" destId="{44787A29-C426-439F-AD27-18962783E6A3}" srcOrd="1" destOrd="0" presId="urn:microsoft.com/office/officeart/2005/8/layout/process4"/>
    <dgm:cxn modelId="{5F406649-2B35-4780-8D06-54571E7E74C4}" type="presParOf" srcId="{1B85BBEB-2CBC-45ED-B037-BE39F4FA0F02}" destId="{F51FE16E-2FEA-4418-A036-44A7ABBAB5A7}" srcOrd="2" destOrd="0" presId="urn:microsoft.com/office/officeart/2005/8/layout/process4"/>
    <dgm:cxn modelId="{58A6C954-055A-401C-8964-5AC18161CBA6}" type="presParOf" srcId="{F51FE16E-2FEA-4418-A036-44A7ABBAB5A7}" destId="{022BEBFD-1A0F-4B13-8211-0515E6FE9A3D}" srcOrd="0" destOrd="0" presId="urn:microsoft.com/office/officeart/2005/8/layout/process4"/>
    <dgm:cxn modelId="{FE6D56BE-1AF2-4E6D-844E-37808B55421F}" type="presParOf" srcId="{F51FE16E-2FEA-4418-A036-44A7ABBAB5A7}" destId="{D13B1EAB-AFA9-4AD3-8450-7BCAED3BCDD3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03ABE4-02DB-674A-BD9E-7D8E531EC6D0}">
      <dsp:nvSpPr>
        <dsp:cNvPr id="0" name=""/>
        <dsp:cNvSpPr/>
      </dsp:nvSpPr>
      <dsp:spPr>
        <a:xfrm>
          <a:off x="1027510" y="2294"/>
          <a:ext cx="3163487" cy="1211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ANALISI DEI </a:t>
          </a:r>
          <a:r>
            <a:rPr lang="it-IT" sz="2100" b="1" kern="1200" dirty="0" smtClean="0"/>
            <a:t>CARICHI</a:t>
          </a:r>
          <a:endParaRPr lang="it-IT" sz="2100" b="1" kern="1200" dirty="0"/>
        </a:p>
      </dsp:txBody>
      <dsp:txXfrm>
        <a:off x="1027510" y="2294"/>
        <a:ext cx="3163487" cy="1211460"/>
      </dsp:txXfrm>
    </dsp:sp>
    <dsp:sp modelId="{589047C0-F69E-BE47-BF51-31C88C705861}">
      <dsp:nvSpPr>
        <dsp:cNvPr id="0" name=""/>
        <dsp:cNvSpPr/>
      </dsp:nvSpPr>
      <dsp:spPr>
        <a:xfrm>
          <a:off x="4190998" y="584821"/>
          <a:ext cx="969168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969168" y="23203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4651353" y="583795"/>
        <a:ext cx="48458" cy="48458"/>
      </dsp:txXfrm>
    </dsp:sp>
    <dsp:sp modelId="{80525A26-D23D-1345-A635-D404A695E983}">
      <dsp:nvSpPr>
        <dsp:cNvPr id="0" name=""/>
        <dsp:cNvSpPr/>
      </dsp:nvSpPr>
      <dsp:spPr>
        <a:xfrm>
          <a:off x="5160167" y="2294"/>
          <a:ext cx="2422921" cy="1211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Effetti locali e globali</a:t>
          </a:r>
          <a:endParaRPr lang="it-IT" sz="2100" kern="1200" dirty="0"/>
        </a:p>
      </dsp:txBody>
      <dsp:txXfrm>
        <a:off x="5160167" y="2294"/>
        <a:ext cx="2422921" cy="1211460"/>
      </dsp:txXfrm>
    </dsp:sp>
    <dsp:sp modelId="{5E0A4C67-E79C-9D49-B1F8-5DB23A89E925}">
      <dsp:nvSpPr>
        <dsp:cNvPr id="0" name=""/>
        <dsp:cNvSpPr/>
      </dsp:nvSpPr>
      <dsp:spPr>
        <a:xfrm>
          <a:off x="1027510" y="2092064"/>
          <a:ext cx="3163487" cy="1211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MODELLAZIONE DELL’IMPALCATO PER GLI </a:t>
          </a:r>
          <a:r>
            <a:rPr lang="it-IT" sz="2100" kern="1200" smtClean="0"/>
            <a:t>EFFETTI </a:t>
          </a:r>
          <a:r>
            <a:rPr lang="it-IT" sz="2100" b="1" kern="1200" smtClean="0"/>
            <a:t>LOCALI</a:t>
          </a:r>
          <a:endParaRPr lang="it-IT" sz="2100" kern="1200" dirty="0"/>
        </a:p>
      </dsp:txBody>
      <dsp:txXfrm>
        <a:off x="1027510" y="2092064"/>
        <a:ext cx="3163487" cy="1211460"/>
      </dsp:txXfrm>
    </dsp:sp>
    <dsp:sp modelId="{7BCBD3F9-C58A-0149-88A6-F57F51CBD8CB}">
      <dsp:nvSpPr>
        <dsp:cNvPr id="0" name=""/>
        <dsp:cNvSpPr/>
      </dsp:nvSpPr>
      <dsp:spPr>
        <a:xfrm rot="19457599">
          <a:off x="4078815" y="2326296"/>
          <a:ext cx="1193534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193534" y="23203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9457599">
        <a:off x="4645744" y="2319661"/>
        <a:ext cx="59676" cy="59676"/>
      </dsp:txXfrm>
    </dsp:sp>
    <dsp:sp modelId="{FE4DCF58-EFFA-DA46-A96B-E54BE14A72B1}">
      <dsp:nvSpPr>
        <dsp:cNvPr id="0" name=""/>
        <dsp:cNvSpPr/>
      </dsp:nvSpPr>
      <dsp:spPr>
        <a:xfrm>
          <a:off x="5160167" y="1395474"/>
          <a:ext cx="2422921" cy="1211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Tensioni sommate al modello globale per intervento rinforzo</a:t>
          </a:r>
          <a:endParaRPr lang="it-IT" sz="2100" kern="1200" dirty="0"/>
        </a:p>
      </dsp:txBody>
      <dsp:txXfrm>
        <a:off x="5160167" y="1395474"/>
        <a:ext cx="2422921" cy="1211460"/>
      </dsp:txXfrm>
    </dsp:sp>
    <dsp:sp modelId="{3A5D96F4-BF7A-D042-8A65-89AE63284FE9}">
      <dsp:nvSpPr>
        <dsp:cNvPr id="0" name=""/>
        <dsp:cNvSpPr/>
      </dsp:nvSpPr>
      <dsp:spPr>
        <a:xfrm rot="2142401">
          <a:off x="4078815" y="3022886"/>
          <a:ext cx="1193534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193534" y="23203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2142401">
        <a:off x="4645744" y="3016251"/>
        <a:ext cx="59676" cy="59676"/>
      </dsp:txXfrm>
    </dsp:sp>
    <dsp:sp modelId="{BB32C071-FDF0-D945-84B8-4E23C5D49EA5}">
      <dsp:nvSpPr>
        <dsp:cNvPr id="0" name=""/>
        <dsp:cNvSpPr/>
      </dsp:nvSpPr>
      <dsp:spPr>
        <a:xfrm>
          <a:off x="5160167" y="2788654"/>
          <a:ext cx="2422921" cy="1211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Verifica locale elementi resistenti</a:t>
          </a:r>
          <a:endParaRPr lang="it-IT" sz="2100" kern="1200" dirty="0"/>
        </a:p>
      </dsp:txBody>
      <dsp:txXfrm>
        <a:off x="5160167" y="2788654"/>
        <a:ext cx="2422921" cy="1211460"/>
      </dsp:txXfrm>
    </dsp:sp>
    <dsp:sp modelId="{323B84C1-6835-B647-A289-C9EBA2F45956}">
      <dsp:nvSpPr>
        <dsp:cNvPr id="0" name=""/>
        <dsp:cNvSpPr/>
      </dsp:nvSpPr>
      <dsp:spPr>
        <a:xfrm>
          <a:off x="1027510" y="3485244"/>
          <a:ext cx="3142069" cy="12114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VERIFICA A </a:t>
          </a:r>
          <a:r>
            <a:rPr lang="it-IT" sz="2100" b="1" kern="1200" dirty="0" smtClean="0"/>
            <a:t>FATICA </a:t>
          </a:r>
          <a:r>
            <a:rPr lang="it-IT" sz="2100" kern="1200" dirty="0" smtClean="0"/>
            <a:t>IMPALCATO</a:t>
          </a:r>
          <a:endParaRPr lang="it-IT" sz="2100" kern="1200" dirty="0"/>
        </a:p>
      </dsp:txBody>
      <dsp:txXfrm>
        <a:off x="1027510" y="3485244"/>
        <a:ext cx="3142069" cy="12114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A0A4D3-7D09-4B51-B46F-EF00A0429C90}">
      <dsp:nvSpPr>
        <dsp:cNvPr id="0" name=""/>
        <dsp:cNvSpPr/>
      </dsp:nvSpPr>
      <dsp:spPr>
        <a:xfrm>
          <a:off x="0" y="291483"/>
          <a:ext cx="8858312" cy="105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7503" tIns="291592" rIns="687503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kern="1200" dirty="0" smtClean="0"/>
            <a:t>Cassone in acciaio con traversi e controventi</a:t>
          </a:r>
          <a:endParaRPr lang="it-I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kern="1200" dirty="0" smtClean="0"/>
            <a:t>Pavimentazione</a:t>
          </a:r>
          <a:endParaRPr lang="it-I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kern="1200" dirty="0" smtClean="0"/>
            <a:t>Barriere </a:t>
          </a:r>
          <a:r>
            <a:rPr lang="it-IT" sz="1400" kern="1200" dirty="0" err="1" smtClean="0"/>
            <a:t>sicurvia</a:t>
          </a:r>
          <a:r>
            <a:rPr lang="it-IT" sz="1400" kern="1200" dirty="0" smtClean="0"/>
            <a:t>, parapetti</a:t>
          </a:r>
          <a:endParaRPr lang="it-IT" sz="1400" kern="1200" dirty="0"/>
        </a:p>
      </dsp:txBody>
      <dsp:txXfrm>
        <a:off x="0" y="291483"/>
        <a:ext cx="8858312" cy="1058400"/>
      </dsp:txXfrm>
    </dsp:sp>
    <dsp:sp modelId="{90BB1780-3382-444C-8119-0BE6550601EF}">
      <dsp:nvSpPr>
        <dsp:cNvPr id="0" name=""/>
        <dsp:cNvSpPr/>
      </dsp:nvSpPr>
      <dsp:spPr>
        <a:xfrm>
          <a:off x="442915" y="84843"/>
          <a:ext cx="6200818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PESO PROPRIO E PERMANENTI PORTATI</a:t>
          </a:r>
          <a:endParaRPr lang="it-IT" sz="1400" b="1" kern="1200" dirty="0"/>
        </a:p>
      </dsp:txBody>
      <dsp:txXfrm>
        <a:off x="442915" y="84843"/>
        <a:ext cx="6200818" cy="413280"/>
      </dsp:txXfrm>
    </dsp:sp>
    <dsp:sp modelId="{4B080DAC-518D-4347-95B7-A7E9E78BBD75}">
      <dsp:nvSpPr>
        <dsp:cNvPr id="0" name=""/>
        <dsp:cNvSpPr/>
      </dsp:nvSpPr>
      <dsp:spPr>
        <a:xfrm>
          <a:off x="0" y="1632123"/>
          <a:ext cx="8858312" cy="105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7503" tIns="291592" rIns="687503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b="0" kern="1200" dirty="0" smtClean="0"/>
            <a:t>Traffico</a:t>
          </a:r>
          <a:endParaRPr lang="it-IT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kern="1200" dirty="0" smtClean="0"/>
            <a:t>Urto veicoli in svio</a:t>
          </a:r>
          <a:endParaRPr lang="it-I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kern="1200" dirty="0" smtClean="0"/>
            <a:t>Folla su marciapiedi</a:t>
          </a:r>
          <a:endParaRPr lang="it-IT" sz="1400" kern="1200" dirty="0"/>
        </a:p>
      </dsp:txBody>
      <dsp:txXfrm>
        <a:off x="0" y="1632123"/>
        <a:ext cx="8858312" cy="1058400"/>
      </dsp:txXfrm>
    </dsp:sp>
    <dsp:sp modelId="{30A9EF42-1349-4962-909F-14DAFFA11663}">
      <dsp:nvSpPr>
        <dsp:cNvPr id="0" name=""/>
        <dsp:cNvSpPr/>
      </dsp:nvSpPr>
      <dsp:spPr>
        <a:xfrm>
          <a:off x="442915" y="1425483"/>
          <a:ext cx="6200818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CARICHI MOBILI</a:t>
          </a:r>
          <a:endParaRPr lang="it-IT" sz="1400" b="1" kern="1200" dirty="0"/>
        </a:p>
      </dsp:txBody>
      <dsp:txXfrm>
        <a:off x="442915" y="1425483"/>
        <a:ext cx="6200818" cy="413280"/>
      </dsp:txXfrm>
    </dsp:sp>
    <dsp:sp modelId="{E0D9BA90-CBAC-485A-9326-A9EF2E4A0E5C}">
      <dsp:nvSpPr>
        <dsp:cNvPr id="0" name=""/>
        <dsp:cNvSpPr/>
      </dsp:nvSpPr>
      <dsp:spPr>
        <a:xfrm>
          <a:off x="0" y="2972763"/>
          <a:ext cx="8858312" cy="81585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7503" tIns="291592" rIns="687503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kern="1200" dirty="0" smtClean="0"/>
            <a:t>Vento</a:t>
          </a:r>
          <a:endParaRPr lang="it-I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kern="1200" dirty="0" smtClean="0"/>
            <a:t>Sisma</a:t>
          </a:r>
          <a:endParaRPr lang="it-IT" sz="1400" kern="1200" dirty="0"/>
        </a:p>
      </dsp:txBody>
      <dsp:txXfrm>
        <a:off x="0" y="2972763"/>
        <a:ext cx="8858312" cy="815850"/>
      </dsp:txXfrm>
    </dsp:sp>
    <dsp:sp modelId="{945B6CF7-A78F-4FFD-95AC-293774FC77CA}">
      <dsp:nvSpPr>
        <dsp:cNvPr id="0" name=""/>
        <dsp:cNvSpPr/>
      </dsp:nvSpPr>
      <dsp:spPr>
        <a:xfrm>
          <a:off x="442915" y="2766123"/>
          <a:ext cx="6200818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AZIONI NATURALI</a:t>
          </a:r>
          <a:endParaRPr lang="it-IT" sz="1400" b="1" kern="1200" dirty="0"/>
        </a:p>
      </dsp:txBody>
      <dsp:txXfrm>
        <a:off x="442915" y="2766123"/>
        <a:ext cx="6200818" cy="413280"/>
      </dsp:txXfrm>
    </dsp:sp>
    <dsp:sp modelId="{3936B35D-8ABF-4838-BEDF-DC978B23B4D0}">
      <dsp:nvSpPr>
        <dsp:cNvPr id="0" name=""/>
        <dsp:cNvSpPr/>
      </dsp:nvSpPr>
      <dsp:spPr>
        <a:xfrm>
          <a:off x="0" y="4070853"/>
          <a:ext cx="8858312" cy="352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0AAE9C-F413-4E0C-8D29-CDEC3809EA5D}">
      <dsp:nvSpPr>
        <dsp:cNvPr id="0" name=""/>
        <dsp:cNvSpPr/>
      </dsp:nvSpPr>
      <dsp:spPr>
        <a:xfrm>
          <a:off x="442915" y="3864213"/>
          <a:ext cx="6200818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TEMPERATURA</a:t>
          </a:r>
          <a:endParaRPr lang="it-IT" sz="1400" b="1" kern="1200" dirty="0"/>
        </a:p>
      </dsp:txBody>
      <dsp:txXfrm>
        <a:off x="442915" y="3864213"/>
        <a:ext cx="6200818" cy="413280"/>
      </dsp:txXfrm>
    </dsp:sp>
    <dsp:sp modelId="{A9F7D1C0-E59D-4BDD-8F22-CC35ACFEDB4C}">
      <dsp:nvSpPr>
        <dsp:cNvPr id="0" name=""/>
        <dsp:cNvSpPr/>
      </dsp:nvSpPr>
      <dsp:spPr>
        <a:xfrm>
          <a:off x="0" y="4705892"/>
          <a:ext cx="8858312" cy="352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1D8E60-9CD3-4656-87E1-E8D7BB0C4CE2}">
      <dsp:nvSpPr>
        <dsp:cNvPr id="0" name=""/>
        <dsp:cNvSpPr/>
      </dsp:nvSpPr>
      <dsp:spPr>
        <a:xfrm>
          <a:off x="442915" y="4499253"/>
          <a:ext cx="6200818" cy="413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376" tIns="0" rIns="234376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CEDIMENTI</a:t>
          </a:r>
          <a:endParaRPr lang="it-IT" sz="1400" b="1" kern="1200" dirty="0"/>
        </a:p>
      </dsp:txBody>
      <dsp:txXfrm>
        <a:off x="442915" y="4499253"/>
        <a:ext cx="6200818" cy="4132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EEE497-1EEB-486B-AC40-6BA7102B7B18}">
      <dsp:nvSpPr>
        <dsp:cNvPr id="0" name=""/>
        <dsp:cNvSpPr/>
      </dsp:nvSpPr>
      <dsp:spPr>
        <a:xfrm>
          <a:off x="1178805" y="61"/>
          <a:ext cx="2857450" cy="14287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 dirty="0" smtClean="0"/>
            <a:t>IMPALCATO </a:t>
          </a:r>
          <a:r>
            <a:rPr lang="it-IT" sz="4100" b="1" kern="1200" dirty="0" smtClean="0"/>
            <a:t>ORIGINALE</a:t>
          </a:r>
          <a:endParaRPr lang="it-IT" sz="4100" b="1" kern="1200" dirty="0"/>
        </a:p>
      </dsp:txBody>
      <dsp:txXfrm>
        <a:off x="1178805" y="61"/>
        <a:ext cx="2857450" cy="1428725"/>
      </dsp:txXfrm>
    </dsp:sp>
    <dsp:sp modelId="{27AA46D3-DF23-4503-9EBF-F64249D03456}">
      <dsp:nvSpPr>
        <dsp:cNvPr id="0" name=""/>
        <dsp:cNvSpPr/>
      </dsp:nvSpPr>
      <dsp:spPr>
        <a:xfrm>
          <a:off x="1464550" y="1428786"/>
          <a:ext cx="285745" cy="10715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1543"/>
              </a:lnTo>
              <a:lnTo>
                <a:pt x="285745" y="107154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C0200-5FBA-4A28-9BAF-D72D010F1A27}">
      <dsp:nvSpPr>
        <dsp:cNvPr id="0" name=""/>
        <dsp:cNvSpPr/>
      </dsp:nvSpPr>
      <dsp:spPr>
        <a:xfrm>
          <a:off x="1750295" y="1785967"/>
          <a:ext cx="2285960" cy="1428725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APPLICAZIONE CARICHI  NORMA </a:t>
          </a:r>
          <a:r>
            <a:rPr lang="it-IT" sz="2300" b="1" kern="1200" dirty="0" smtClean="0"/>
            <a:t>1962</a:t>
          </a:r>
          <a:endParaRPr lang="it-IT" sz="2300" b="1" kern="1200" dirty="0"/>
        </a:p>
      </dsp:txBody>
      <dsp:txXfrm>
        <a:off x="1750295" y="1785967"/>
        <a:ext cx="2285960" cy="1428725"/>
      </dsp:txXfrm>
    </dsp:sp>
    <dsp:sp modelId="{DBE15DED-147A-46AC-AAF3-B5442A672A6B}">
      <dsp:nvSpPr>
        <dsp:cNvPr id="0" name=""/>
        <dsp:cNvSpPr/>
      </dsp:nvSpPr>
      <dsp:spPr>
        <a:xfrm>
          <a:off x="1464550" y="1428786"/>
          <a:ext cx="285745" cy="28574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50"/>
              </a:lnTo>
              <a:lnTo>
                <a:pt x="285745" y="285745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1784C-9719-4921-B25B-5F2F2554A9DF}">
      <dsp:nvSpPr>
        <dsp:cNvPr id="0" name=""/>
        <dsp:cNvSpPr/>
      </dsp:nvSpPr>
      <dsp:spPr>
        <a:xfrm>
          <a:off x="1750295" y="3571873"/>
          <a:ext cx="2285960" cy="1428725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APPLICAZIONE CARICHI NORMA </a:t>
          </a:r>
          <a:r>
            <a:rPr lang="it-IT" sz="2300" b="1" kern="1200" dirty="0" smtClean="0"/>
            <a:t>2008</a:t>
          </a:r>
          <a:endParaRPr lang="it-IT" sz="2300" b="1" kern="1200" dirty="0"/>
        </a:p>
      </dsp:txBody>
      <dsp:txXfrm>
        <a:off x="1750295" y="3571873"/>
        <a:ext cx="2285960" cy="1428725"/>
      </dsp:txXfrm>
    </dsp:sp>
    <dsp:sp modelId="{03FD794B-4161-4541-B1C0-1D359054E12C}">
      <dsp:nvSpPr>
        <dsp:cNvPr id="0" name=""/>
        <dsp:cNvSpPr/>
      </dsp:nvSpPr>
      <dsp:spPr>
        <a:xfrm>
          <a:off x="4750618" y="61"/>
          <a:ext cx="2857450" cy="14287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 dirty="0" smtClean="0"/>
            <a:t>IMPALCATO </a:t>
          </a:r>
          <a:r>
            <a:rPr lang="it-IT" sz="4100" b="1" kern="1200" dirty="0" smtClean="0"/>
            <a:t>ALLARGATO</a:t>
          </a:r>
          <a:endParaRPr lang="it-IT" sz="4100" b="1" kern="1200" dirty="0"/>
        </a:p>
      </dsp:txBody>
      <dsp:txXfrm>
        <a:off x="4750618" y="61"/>
        <a:ext cx="2857450" cy="1428725"/>
      </dsp:txXfrm>
    </dsp:sp>
    <dsp:sp modelId="{B4A86320-E315-42CB-8A1B-72A17220FA7B}">
      <dsp:nvSpPr>
        <dsp:cNvPr id="0" name=""/>
        <dsp:cNvSpPr/>
      </dsp:nvSpPr>
      <dsp:spPr>
        <a:xfrm>
          <a:off x="5036363" y="1428786"/>
          <a:ext cx="285745" cy="10715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1543"/>
              </a:lnTo>
              <a:lnTo>
                <a:pt x="285745" y="107154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31356B-FAC7-47C1-A222-3BB47BD0E306}">
      <dsp:nvSpPr>
        <dsp:cNvPr id="0" name=""/>
        <dsp:cNvSpPr/>
      </dsp:nvSpPr>
      <dsp:spPr>
        <a:xfrm>
          <a:off x="5322108" y="1785967"/>
          <a:ext cx="2285960" cy="1428725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APPLICAZIONE CARICHI NORMA </a:t>
          </a:r>
          <a:r>
            <a:rPr lang="it-IT" sz="2300" b="1" kern="1200" dirty="0" smtClean="0"/>
            <a:t>2008</a:t>
          </a:r>
          <a:endParaRPr lang="it-IT" sz="2300" b="1" kern="1200" dirty="0"/>
        </a:p>
      </dsp:txBody>
      <dsp:txXfrm>
        <a:off x="5322108" y="1785967"/>
        <a:ext cx="2285960" cy="1428725"/>
      </dsp:txXfrm>
    </dsp:sp>
    <dsp:sp modelId="{EC35E005-7595-4DDA-B4D4-2C21D222FEDF}">
      <dsp:nvSpPr>
        <dsp:cNvPr id="0" name=""/>
        <dsp:cNvSpPr/>
      </dsp:nvSpPr>
      <dsp:spPr>
        <a:xfrm>
          <a:off x="5036363" y="1428786"/>
          <a:ext cx="285745" cy="28574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50"/>
              </a:lnTo>
              <a:lnTo>
                <a:pt x="285745" y="285745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6A86B2-35F2-4A59-BBFF-A5A84E318080}">
      <dsp:nvSpPr>
        <dsp:cNvPr id="0" name=""/>
        <dsp:cNvSpPr/>
      </dsp:nvSpPr>
      <dsp:spPr>
        <a:xfrm>
          <a:off x="5322108" y="3571873"/>
          <a:ext cx="2285960" cy="1428725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VERIFICA MARCIAPIEDI E </a:t>
          </a:r>
          <a:r>
            <a:rPr lang="it-IT" sz="2300" b="1" kern="1200" dirty="0" smtClean="0"/>
            <a:t>URTO</a:t>
          </a:r>
          <a:r>
            <a:rPr lang="it-IT" sz="2300" kern="1200" dirty="0" smtClean="0"/>
            <a:t> VEICOLO IN SVIO</a:t>
          </a:r>
          <a:endParaRPr lang="it-IT" sz="2300" kern="1200" dirty="0"/>
        </a:p>
      </dsp:txBody>
      <dsp:txXfrm>
        <a:off x="5322108" y="3571873"/>
        <a:ext cx="2285960" cy="142872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4DBBD7-1277-4A65-96C7-4EA6F15B752B}">
      <dsp:nvSpPr>
        <dsp:cNvPr id="0" name=""/>
        <dsp:cNvSpPr/>
      </dsp:nvSpPr>
      <dsp:spPr>
        <a:xfrm>
          <a:off x="0" y="3226509"/>
          <a:ext cx="4643470" cy="1059012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Verifica</a:t>
          </a:r>
          <a:endParaRPr lang="it-IT" sz="2000" kern="1200" dirty="0"/>
        </a:p>
      </dsp:txBody>
      <dsp:txXfrm>
        <a:off x="0" y="3226509"/>
        <a:ext cx="4643470" cy="571866"/>
      </dsp:txXfrm>
    </dsp:sp>
    <dsp:sp modelId="{D9825A96-5CE4-4E26-975C-6A17ED8767F7}">
      <dsp:nvSpPr>
        <dsp:cNvPr id="0" name=""/>
        <dsp:cNvSpPr/>
      </dsp:nvSpPr>
      <dsp:spPr>
        <a:xfrm>
          <a:off x="0" y="3777196"/>
          <a:ext cx="2321734" cy="48714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Vita illimitata</a:t>
          </a:r>
          <a:endParaRPr lang="it-IT" sz="1300" kern="1200" dirty="0"/>
        </a:p>
      </dsp:txBody>
      <dsp:txXfrm>
        <a:off x="0" y="3777196"/>
        <a:ext cx="2321734" cy="487145"/>
      </dsp:txXfrm>
    </dsp:sp>
    <dsp:sp modelId="{A6A900E0-8DC1-43BB-A974-5DD367ABA84B}">
      <dsp:nvSpPr>
        <dsp:cNvPr id="0" name=""/>
        <dsp:cNvSpPr/>
      </dsp:nvSpPr>
      <dsp:spPr>
        <a:xfrm>
          <a:off x="2321735" y="3777196"/>
          <a:ext cx="2321734" cy="48714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-800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Danneggiamento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(vita residua)</a:t>
          </a:r>
          <a:endParaRPr lang="it-IT" sz="1300" kern="1200" dirty="0"/>
        </a:p>
      </dsp:txBody>
      <dsp:txXfrm>
        <a:off x="2321735" y="3777196"/>
        <a:ext cx="2321734" cy="487145"/>
      </dsp:txXfrm>
    </dsp:sp>
    <dsp:sp modelId="{8B1C3616-5D19-4A78-9B7A-B59387B0A550}">
      <dsp:nvSpPr>
        <dsp:cNvPr id="0" name=""/>
        <dsp:cNvSpPr/>
      </dsp:nvSpPr>
      <dsp:spPr>
        <a:xfrm rot="10800000">
          <a:off x="0" y="1613633"/>
          <a:ext cx="4643470" cy="1628761"/>
        </a:xfrm>
        <a:prstGeom prst="upArrowCallou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Spettri di tensione</a:t>
          </a:r>
          <a:endParaRPr lang="it-IT" sz="2000" kern="1200" dirty="0"/>
        </a:p>
      </dsp:txBody>
      <dsp:txXfrm>
        <a:off x="0" y="1613633"/>
        <a:ext cx="4643470" cy="571695"/>
      </dsp:txXfrm>
    </dsp:sp>
    <dsp:sp modelId="{68C98F06-9C2B-4BDA-9931-0799C87BD109}">
      <dsp:nvSpPr>
        <dsp:cNvPr id="0" name=""/>
        <dsp:cNvSpPr/>
      </dsp:nvSpPr>
      <dsp:spPr>
        <a:xfrm>
          <a:off x="0" y="2185328"/>
          <a:ext cx="2321734" cy="486999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-1600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Carichi da applicare forniti dalle norme</a:t>
          </a:r>
          <a:endParaRPr lang="it-IT" sz="1300" kern="1200" dirty="0"/>
        </a:p>
      </dsp:txBody>
      <dsp:txXfrm>
        <a:off x="0" y="2185328"/>
        <a:ext cx="2321734" cy="486999"/>
      </dsp:txXfrm>
    </dsp:sp>
    <dsp:sp modelId="{94C6D0A5-8DA4-46A6-813F-B43BFA7BCEA5}">
      <dsp:nvSpPr>
        <dsp:cNvPr id="0" name=""/>
        <dsp:cNvSpPr/>
      </dsp:nvSpPr>
      <dsp:spPr>
        <a:xfrm>
          <a:off x="2321735" y="2185328"/>
          <a:ext cx="2321734" cy="486999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-2400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Adattamento del modello locale dell’impalcato</a:t>
          </a:r>
          <a:endParaRPr lang="it-IT" sz="1300" kern="1200" dirty="0"/>
        </a:p>
      </dsp:txBody>
      <dsp:txXfrm>
        <a:off x="2321735" y="2185328"/>
        <a:ext cx="2321734" cy="486999"/>
      </dsp:txXfrm>
    </dsp:sp>
    <dsp:sp modelId="{E27AFAD0-23F7-4ACB-891F-2E93FD92E7CC}">
      <dsp:nvSpPr>
        <dsp:cNvPr id="0" name=""/>
        <dsp:cNvSpPr/>
      </dsp:nvSpPr>
      <dsp:spPr>
        <a:xfrm rot="10800000">
          <a:off x="0" y="757"/>
          <a:ext cx="4643470" cy="1628761"/>
        </a:xfrm>
        <a:prstGeom prst="upArrowCallou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Limiti di resistenza - curva di </a:t>
          </a:r>
          <a:r>
            <a:rPr lang="it-IT" sz="2000" kern="1200" dirty="0" err="1" smtClean="0"/>
            <a:t>Wh</a:t>
          </a:r>
          <a:r>
            <a:rPr lang="it-IT" sz="2000" b="0" kern="1200" dirty="0" err="1" smtClean="0"/>
            <a:t>ö</a:t>
          </a:r>
          <a:r>
            <a:rPr lang="it-IT" sz="2000" kern="1200" dirty="0" err="1" smtClean="0"/>
            <a:t>ler</a:t>
          </a:r>
          <a:endParaRPr lang="it-IT" sz="2000" kern="1200" dirty="0"/>
        </a:p>
      </dsp:txBody>
      <dsp:txXfrm>
        <a:off x="0" y="757"/>
        <a:ext cx="4643470" cy="571695"/>
      </dsp:txXfrm>
    </dsp:sp>
    <dsp:sp modelId="{ECB7E287-05FA-44ED-BE42-EBCB537990B2}">
      <dsp:nvSpPr>
        <dsp:cNvPr id="0" name=""/>
        <dsp:cNvSpPr/>
      </dsp:nvSpPr>
      <dsp:spPr>
        <a:xfrm>
          <a:off x="0" y="572452"/>
          <a:ext cx="2321734" cy="486999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-3200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Classe del dettaglio costruttivo</a:t>
          </a:r>
          <a:endParaRPr lang="it-IT" sz="1300" kern="1200" dirty="0"/>
        </a:p>
      </dsp:txBody>
      <dsp:txXfrm>
        <a:off x="0" y="572452"/>
        <a:ext cx="2321734" cy="486999"/>
      </dsp:txXfrm>
    </dsp:sp>
    <dsp:sp modelId="{CB10D0B5-3BAF-45D2-A9A6-A1E86A3306E8}">
      <dsp:nvSpPr>
        <dsp:cNvPr id="0" name=""/>
        <dsp:cNvSpPr/>
      </dsp:nvSpPr>
      <dsp:spPr>
        <a:xfrm>
          <a:off x="2321735" y="572452"/>
          <a:ext cx="2321734" cy="486999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-4000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Dimensionamento del dettaglio realmente realizzato</a:t>
          </a:r>
          <a:endParaRPr lang="it-IT" sz="1300" kern="1200" dirty="0"/>
        </a:p>
      </dsp:txBody>
      <dsp:txXfrm>
        <a:off x="2321735" y="572452"/>
        <a:ext cx="2321734" cy="48699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BEF947-3439-F349-A638-D99A1FF71E1D}">
      <dsp:nvSpPr>
        <dsp:cNvPr id="0" name=""/>
        <dsp:cNvSpPr/>
      </dsp:nvSpPr>
      <dsp:spPr>
        <a:xfrm>
          <a:off x="0" y="376792"/>
          <a:ext cx="8839200" cy="11072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020" tIns="395732" rIns="68602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900" kern="1200" dirty="0" smtClean="0"/>
            <a:t>Norma 1962 (dimensione di progetto dell’epoca)</a:t>
          </a:r>
          <a:endParaRPr lang="it-I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900" kern="1200" dirty="0" smtClean="0"/>
            <a:t>Norma 2008 </a:t>
          </a:r>
          <a:r>
            <a:rPr lang="it-IT" sz="1900" kern="1200" dirty="0" err="1" smtClean="0"/>
            <a:t>–</a:t>
          </a:r>
          <a:r>
            <a:rPr lang="it-IT" sz="1900" kern="1200" dirty="0" smtClean="0"/>
            <a:t> impalcato allargato (dimensione attualmente necessaria)</a:t>
          </a:r>
          <a:endParaRPr lang="it-IT" sz="1900" kern="1200" dirty="0"/>
        </a:p>
      </dsp:txBody>
      <dsp:txXfrm>
        <a:off x="0" y="376792"/>
        <a:ext cx="8839200" cy="1107225"/>
      </dsp:txXfrm>
    </dsp:sp>
    <dsp:sp modelId="{785A4B13-BBDE-2C4A-80A8-D191E7A84D08}">
      <dsp:nvSpPr>
        <dsp:cNvPr id="0" name=""/>
        <dsp:cNvSpPr/>
      </dsp:nvSpPr>
      <dsp:spPr>
        <a:xfrm>
          <a:off x="441960" y="96352"/>
          <a:ext cx="6187440" cy="56088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3871" tIns="0" rIns="233871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b="1" kern="1200" dirty="0" smtClean="0"/>
            <a:t>CARICHI DOVUTI A EFFETTI LOCALI</a:t>
          </a:r>
          <a:endParaRPr lang="it-IT" sz="1900" b="1" kern="1200" dirty="0"/>
        </a:p>
      </dsp:txBody>
      <dsp:txXfrm>
        <a:off x="441960" y="96352"/>
        <a:ext cx="6187440" cy="560880"/>
      </dsp:txXfrm>
    </dsp:sp>
    <dsp:sp modelId="{84539D74-0D43-4E4E-8CE1-38FD69FD7D15}">
      <dsp:nvSpPr>
        <dsp:cNvPr id="0" name=""/>
        <dsp:cNvSpPr/>
      </dsp:nvSpPr>
      <dsp:spPr>
        <a:xfrm>
          <a:off x="0" y="1867057"/>
          <a:ext cx="8839200" cy="807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80000"/>
              <a:hueOff val="-17936"/>
              <a:satOff val="-2012"/>
              <a:lumOff val="1284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020" tIns="395732" rIns="68602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900" kern="1200" dirty="0" smtClean="0"/>
            <a:t>Dimensione delle saldature indicate nel </a:t>
          </a:r>
          <a:r>
            <a:rPr lang="it-IT" sz="1900" kern="1200" dirty="0" err="1" smtClean="0"/>
            <a:t>Matildi-Mele</a:t>
          </a:r>
          <a:r>
            <a:rPr lang="it-IT" sz="1900" kern="1200" dirty="0" smtClean="0"/>
            <a:t> (fine anni ’60)</a:t>
          </a:r>
          <a:endParaRPr lang="it-IT" sz="1900" kern="1200" dirty="0"/>
        </a:p>
      </dsp:txBody>
      <dsp:txXfrm>
        <a:off x="0" y="1867057"/>
        <a:ext cx="8839200" cy="807975"/>
      </dsp:txXfrm>
    </dsp:sp>
    <dsp:sp modelId="{28C07BD8-7A7F-8247-90BA-7C8D75FDBA5E}">
      <dsp:nvSpPr>
        <dsp:cNvPr id="0" name=""/>
        <dsp:cNvSpPr/>
      </dsp:nvSpPr>
      <dsp:spPr>
        <a:xfrm>
          <a:off x="441960" y="1586617"/>
          <a:ext cx="6187440" cy="56088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17936"/>
                <a:satOff val="-2012"/>
                <a:lumOff val="1284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3871" tIns="0" rIns="233871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b="1" kern="1200" dirty="0" smtClean="0"/>
            <a:t>RACCOMANDAZIONI </a:t>
          </a:r>
          <a:r>
            <a:rPr lang="it-IT" sz="1900" b="1" kern="1200" dirty="0" err="1" smtClean="0"/>
            <a:t>DI</a:t>
          </a:r>
          <a:r>
            <a:rPr lang="it-IT" sz="1900" b="1" kern="1200" dirty="0" smtClean="0"/>
            <a:t> LETTERATURA</a:t>
          </a:r>
          <a:endParaRPr lang="it-IT" sz="1900" b="1" kern="1200" dirty="0"/>
        </a:p>
      </dsp:txBody>
      <dsp:txXfrm>
        <a:off x="441960" y="1586617"/>
        <a:ext cx="6187440" cy="560880"/>
      </dsp:txXfrm>
    </dsp:sp>
    <dsp:sp modelId="{C13FC621-921F-F841-BBC0-A46D459D446C}">
      <dsp:nvSpPr>
        <dsp:cNvPr id="0" name=""/>
        <dsp:cNvSpPr/>
      </dsp:nvSpPr>
      <dsp:spPr>
        <a:xfrm>
          <a:off x="0" y="3058072"/>
          <a:ext cx="8839200" cy="807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80000"/>
              <a:hueOff val="-35872"/>
              <a:satOff val="-4024"/>
              <a:lumOff val="2568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020" tIns="395732" rIns="68602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900" kern="1200" dirty="0" smtClean="0"/>
            <a:t>Saldature non a regola d’arte (mancata fusione del vertice)</a:t>
          </a:r>
          <a:endParaRPr lang="it-IT" sz="1900" kern="1200" dirty="0"/>
        </a:p>
      </dsp:txBody>
      <dsp:txXfrm>
        <a:off x="0" y="3058072"/>
        <a:ext cx="8839200" cy="807975"/>
      </dsp:txXfrm>
    </dsp:sp>
    <dsp:sp modelId="{BFAEB4D1-C4FB-D146-A38A-904E3F11F510}">
      <dsp:nvSpPr>
        <dsp:cNvPr id="0" name=""/>
        <dsp:cNvSpPr/>
      </dsp:nvSpPr>
      <dsp:spPr>
        <a:xfrm>
          <a:off x="441960" y="2777632"/>
          <a:ext cx="6187440" cy="56088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35872"/>
                <a:satOff val="-4024"/>
                <a:lumOff val="2568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3871" tIns="0" rIns="233871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b="1" kern="1200" dirty="0" smtClean="0"/>
            <a:t>IPOTESI COSTRUTTIVE</a:t>
          </a:r>
          <a:endParaRPr lang="it-IT" sz="1900" b="1" kern="1200" dirty="0"/>
        </a:p>
      </dsp:txBody>
      <dsp:txXfrm>
        <a:off x="441960" y="2777632"/>
        <a:ext cx="6187440" cy="56088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C89F09-0377-4F7E-AF84-A35A45640A36}">
      <dsp:nvSpPr>
        <dsp:cNvPr id="0" name=""/>
        <dsp:cNvSpPr/>
      </dsp:nvSpPr>
      <dsp:spPr>
        <a:xfrm>
          <a:off x="0" y="-6493"/>
          <a:ext cx="1325889" cy="994416"/>
        </a:xfrm>
        <a:prstGeom prst="upArrow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C33A377-306B-491D-BC64-5CEAE8169696}">
      <dsp:nvSpPr>
        <dsp:cNvPr id="0" name=""/>
        <dsp:cNvSpPr/>
      </dsp:nvSpPr>
      <dsp:spPr>
        <a:xfrm>
          <a:off x="1629430" y="230550"/>
          <a:ext cx="7153984" cy="622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0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Flusso di veicoli reali inferiore a 2.000.000 v/a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Contributo rigidezza pavimentazione trascurato</a:t>
          </a:r>
        </a:p>
      </dsp:txBody>
      <dsp:txXfrm>
        <a:off x="1629430" y="230550"/>
        <a:ext cx="7153984" cy="622674"/>
      </dsp:txXfrm>
    </dsp:sp>
    <dsp:sp modelId="{A1A54225-A2BC-4973-8F0E-213F5D9F4CA2}">
      <dsp:nvSpPr>
        <dsp:cNvPr id="0" name=""/>
        <dsp:cNvSpPr/>
      </dsp:nvSpPr>
      <dsp:spPr>
        <a:xfrm>
          <a:off x="597276" y="1077285"/>
          <a:ext cx="1325889" cy="994416"/>
        </a:xfrm>
        <a:prstGeom prst="downArrow">
          <a:avLst/>
        </a:prstGeom>
        <a:solidFill>
          <a:srgbClr val="C00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A3970A8-958A-49AA-969B-EA715B9872AB}">
      <dsp:nvSpPr>
        <dsp:cNvPr id="0" name=""/>
        <dsp:cNvSpPr/>
      </dsp:nvSpPr>
      <dsp:spPr>
        <a:xfrm>
          <a:off x="2151793" y="1016367"/>
          <a:ext cx="6692200" cy="1020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0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Evidenza di saldature già fessurate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Problematica comportamento conglomerato bituminoso in climi caldi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Corrosione (e cattiva manutenzione)</a:t>
          </a:r>
        </a:p>
      </dsp:txBody>
      <dsp:txXfrm>
        <a:off x="2151793" y="1016367"/>
        <a:ext cx="6692200" cy="1020391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07220F-7FD0-1540-B495-868BE61C62CE}">
      <dsp:nvSpPr>
        <dsp:cNvPr id="0" name=""/>
        <dsp:cNvSpPr/>
      </dsp:nvSpPr>
      <dsp:spPr>
        <a:xfrm>
          <a:off x="0" y="100032"/>
          <a:ext cx="7408120" cy="7572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Riserva di sicurezza a causa della precompressione</a:t>
          </a:r>
          <a:endParaRPr lang="it-IT" sz="1800" kern="1200" dirty="0"/>
        </a:p>
      </dsp:txBody>
      <dsp:txXfrm>
        <a:off x="0" y="100032"/>
        <a:ext cx="6431204" cy="757226"/>
      </dsp:txXfrm>
    </dsp:sp>
    <dsp:sp modelId="{F0313F5C-D5FB-AB41-98D5-59BE34AFB531}">
      <dsp:nvSpPr>
        <dsp:cNvPr id="0" name=""/>
        <dsp:cNvSpPr/>
      </dsp:nvSpPr>
      <dsp:spPr>
        <a:xfrm>
          <a:off x="653657" y="1190704"/>
          <a:ext cx="7408120" cy="809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0" kern="1200" dirty="0" smtClean="0"/>
            <a:t>Aumento dello spessore della pavimentazione e diminuzione tensioni su dettaglio</a:t>
          </a:r>
          <a:endParaRPr lang="it-IT" sz="1800" b="0" kern="1200" dirty="0"/>
        </a:p>
      </dsp:txBody>
      <dsp:txXfrm>
        <a:off x="653657" y="1190704"/>
        <a:ext cx="6132223" cy="809562"/>
      </dsp:txXfrm>
    </dsp:sp>
    <dsp:sp modelId="{B67F7D68-3455-954A-B12F-528706351980}">
      <dsp:nvSpPr>
        <dsp:cNvPr id="0" name=""/>
        <dsp:cNvSpPr/>
      </dsp:nvSpPr>
      <dsp:spPr>
        <a:xfrm>
          <a:off x="1307315" y="2352814"/>
          <a:ext cx="7408120" cy="7190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Intervento solo su saldature già fessurate</a:t>
          </a:r>
          <a:endParaRPr lang="it-IT" sz="1800" kern="1200" dirty="0"/>
        </a:p>
      </dsp:txBody>
      <dsp:txXfrm>
        <a:off x="1307315" y="2352814"/>
        <a:ext cx="6132223" cy="719021"/>
      </dsp:txXfrm>
    </dsp:sp>
    <dsp:sp modelId="{00A4046D-C1E9-0D49-B337-AB1A6E18BABB}">
      <dsp:nvSpPr>
        <dsp:cNvPr id="0" name=""/>
        <dsp:cNvSpPr/>
      </dsp:nvSpPr>
      <dsp:spPr>
        <a:xfrm>
          <a:off x="6785881" y="725945"/>
          <a:ext cx="622239" cy="62223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/>
        </a:p>
      </dsp:txBody>
      <dsp:txXfrm>
        <a:off x="6785881" y="725945"/>
        <a:ext cx="622239" cy="622239"/>
      </dsp:txXfrm>
    </dsp:sp>
    <dsp:sp modelId="{D45BE551-25B3-3B48-B2E7-A289B64C2CF9}">
      <dsp:nvSpPr>
        <dsp:cNvPr id="0" name=""/>
        <dsp:cNvSpPr/>
      </dsp:nvSpPr>
      <dsp:spPr>
        <a:xfrm>
          <a:off x="7439538" y="1836403"/>
          <a:ext cx="622239" cy="62223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/>
        </a:p>
      </dsp:txBody>
      <dsp:txXfrm>
        <a:off x="7439538" y="1836403"/>
        <a:ext cx="622239" cy="62223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A52E2-02B9-430E-BEC2-EECA16C841F1}">
      <dsp:nvSpPr>
        <dsp:cNvPr id="0" name=""/>
        <dsp:cNvSpPr/>
      </dsp:nvSpPr>
      <dsp:spPr>
        <a:xfrm>
          <a:off x="7660" y="0"/>
          <a:ext cx="2289504" cy="10001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Manutenzione insufficiente</a:t>
          </a:r>
          <a:endParaRPr lang="it-IT" sz="1800" kern="1200" dirty="0"/>
        </a:p>
      </dsp:txBody>
      <dsp:txXfrm>
        <a:off x="7660" y="0"/>
        <a:ext cx="2289504" cy="1000132"/>
      </dsp:txXfrm>
    </dsp:sp>
    <dsp:sp modelId="{8EB73867-D8D6-4545-8B11-FBB32420CCF4}">
      <dsp:nvSpPr>
        <dsp:cNvPr id="0" name=""/>
        <dsp:cNvSpPr/>
      </dsp:nvSpPr>
      <dsp:spPr>
        <a:xfrm>
          <a:off x="2526114" y="216167"/>
          <a:ext cx="485374" cy="5677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400" kern="1200"/>
        </a:p>
      </dsp:txBody>
      <dsp:txXfrm>
        <a:off x="2526114" y="216167"/>
        <a:ext cx="485374" cy="567797"/>
      </dsp:txXfrm>
    </dsp:sp>
    <dsp:sp modelId="{C409FE54-8FEE-4065-8E96-BFACB87B6194}">
      <dsp:nvSpPr>
        <dsp:cNvPr id="0" name=""/>
        <dsp:cNvSpPr/>
      </dsp:nvSpPr>
      <dsp:spPr>
        <a:xfrm>
          <a:off x="3212965" y="0"/>
          <a:ext cx="2289504" cy="10001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Corrosione e fessurazioni</a:t>
          </a:r>
          <a:endParaRPr lang="it-IT" sz="1800" kern="1200" dirty="0"/>
        </a:p>
      </dsp:txBody>
      <dsp:txXfrm>
        <a:off x="3212965" y="0"/>
        <a:ext cx="2289504" cy="1000132"/>
      </dsp:txXfrm>
    </dsp:sp>
    <dsp:sp modelId="{23A3CC62-8CAE-492A-8FE3-5A29016FF59C}">
      <dsp:nvSpPr>
        <dsp:cNvPr id="0" name=""/>
        <dsp:cNvSpPr/>
      </dsp:nvSpPr>
      <dsp:spPr>
        <a:xfrm>
          <a:off x="5731420" y="216167"/>
          <a:ext cx="485374" cy="5677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400" kern="1200"/>
        </a:p>
      </dsp:txBody>
      <dsp:txXfrm>
        <a:off x="5731420" y="216167"/>
        <a:ext cx="485374" cy="567797"/>
      </dsp:txXfrm>
    </dsp:sp>
    <dsp:sp modelId="{EDB6630D-F889-462A-AC3C-2B998BA84D86}">
      <dsp:nvSpPr>
        <dsp:cNvPr id="0" name=""/>
        <dsp:cNvSpPr/>
      </dsp:nvSpPr>
      <dsp:spPr>
        <a:xfrm>
          <a:off x="6418271" y="0"/>
          <a:ext cx="2289504" cy="10001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Verifica non soddisfatta</a:t>
          </a:r>
          <a:endParaRPr lang="it-IT" sz="1800" kern="1200" dirty="0"/>
        </a:p>
      </dsp:txBody>
      <dsp:txXfrm>
        <a:off x="6418271" y="0"/>
        <a:ext cx="2289504" cy="1000132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787A29-C426-439F-AD27-18962783E6A3}">
      <dsp:nvSpPr>
        <dsp:cNvPr id="0" name=""/>
        <dsp:cNvSpPr/>
      </dsp:nvSpPr>
      <dsp:spPr>
        <a:xfrm>
          <a:off x="0" y="1147"/>
          <a:ext cx="8715436" cy="117359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b="1" kern="1200" dirty="0" smtClean="0"/>
            <a:t>Soluzioni</a:t>
          </a:r>
          <a:endParaRPr lang="it-IT" sz="2200" b="1" kern="1200" dirty="0"/>
        </a:p>
      </dsp:txBody>
      <dsp:txXfrm>
        <a:off x="0" y="1147"/>
        <a:ext cx="8715436" cy="633742"/>
      </dsp:txXfrm>
    </dsp:sp>
    <dsp:sp modelId="{022BEBFD-1A0F-4B13-8211-0515E6FE9A3D}">
      <dsp:nvSpPr>
        <dsp:cNvPr id="0" name=""/>
        <dsp:cNvSpPr/>
      </dsp:nvSpPr>
      <dsp:spPr>
        <a:xfrm>
          <a:off x="0" y="610843"/>
          <a:ext cx="4357718" cy="53985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Ripristino completo delle saldature impalcato nei tratti di corsia lenta</a:t>
          </a:r>
          <a:endParaRPr lang="it-IT" sz="1800" kern="1200" dirty="0"/>
        </a:p>
      </dsp:txBody>
      <dsp:txXfrm>
        <a:off x="0" y="610843"/>
        <a:ext cx="4357718" cy="539854"/>
      </dsp:txXfrm>
    </dsp:sp>
    <dsp:sp modelId="{D13B1EAB-AFA9-4AD3-8450-7BCAED3BCDD3}">
      <dsp:nvSpPr>
        <dsp:cNvPr id="0" name=""/>
        <dsp:cNvSpPr/>
      </dsp:nvSpPr>
      <dsp:spPr>
        <a:xfrm>
          <a:off x="4357718" y="610843"/>
          <a:ext cx="4357718" cy="53985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Intervento solo su saldature fessurate grazie a effetto inspessimento pavimentazione</a:t>
          </a:r>
          <a:endParaRPr lang="it-IT" sz="1800" kern="1200" dirty="0"/>
        </a:p>
      </dsp:txBody>
      <dsp:txXfrm>
        <a:off x="4357718" y="610843"/>
        <a:ext cx="4357718" cy="5398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6C782-FE2B-4ACE-9736-BE7DF115BB49}" type="datetimeFigureOut">
              <a:rPr lang="it-IT" smtClean="0"/>
              <a:pPr/>
              <a:t>25/05/2010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907B6C-946B-4412-9FB0-5468B5D7150F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9452-FC1B-439B-9A3B-27EEFF83575B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6EB35-597E-4969-819E-11711AF2A70F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C60A2-0F73-4489-9871-64DF568D33AA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2220-547B-4226-A303-509D4F390FC0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C6E85-5BC8-4488-B20A-10B596F7D12C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F7980-2F9B-4D9D-98C4-B695C49FB7B4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E175-2CE8-4EC7-B28F-589A51704DD6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0D21-4CA6-4C9E-B54A-3D21D2720C46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51FF-D02A-4F2F-AA79-9BE68D01D0FA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7132F-71B1-4B31-898E-58D4F1FEFF9C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4DA5-2320-40EB-B881-CFCD11FB678D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CAD4F-D89E-4FFE-A45A-613868894A08}" type="datetime1">
              <a:rPr lang="it-IT" smtClean="0"/>
              <a:pPr/>
              <a:t>25/05/2010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Tesi di laurea Mattia Campolese – Università degli studi Roma Tre – Facoltà di Ingegneria - A.A. 2008/2009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0D338-14BF-4844-B879-15D626E30980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MAC-8\Tesi%20magistrale\Presentazione\modelloOriginale.mo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emf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emf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viadotto_sulla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272" y="223255"/>
            <a:ext cx="5544442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magine 2" descr="Logo_Roma_T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04" y="196642"/>
            <a:ext cx="2855976" cy="1572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CasellaDiTesto 3"/>
          <p:cNvSpPr txBox="1"/>
          <p:nvPr/>
        </p:nvSpPr>
        <p:spPr>
          <a:xfrm>
            <a:off x="259389" y="1901907"/>
            <a:ext cx="2812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Facoltà di </a:t>
            </a:r>
            <a:r>
              <a:rPr lang="it-IT" b="1" dirty="0" smtClean="0"/>
              <a:t>Ingegneria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14282" y="2357430"/>
            <a:ext cx="300039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/>
              <a:t>Corso di laurea magistrale in</a:t>
            </a:r>
          </a:p>
          <a:p>
            <a:endParaRPr lang="it-IT" dirty="0" smtClean="0"/>
          </a:p>
          <a:p>
            <a:pPr algn="ctr"/>
            <a:r>
              <a:rPr lang="it-IT" b="1" dirty="0" smtClean="0"/>
              <a:t>Ingegneria Civile per la protezione dai rischi naturali</a:t>
            </a:r>
          </a:p>
          <a:p>
            <a:endParaRPr lang="it-IT" dirty="0" smtClean="0"/>
          </a:p>
          <a:p>
            <a:pPr algn="ctr"/>
            <a:r>
              <a:rPr lang="it-IT" sz="1400" dirty="0" smtClean="0"/>
              <a:t>Curriculum  </a:t>
            </a:r>
            <a:r>
              <a:rPr lang="it-IT" sz="1600" b="1" dirty="0" smtClean="0"/>
              <a:t>Strutture</a:t>
            </a:r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14282" y="5572141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Relatore:</a:t>
            </a:r>
          </a:p>
          <a:p>
            <a:pPr algn="ctr"/>
            <a:endParaRPr lang="it-IT" dirty="0" smtClean="0"/>
          </a:p>
          <a:p>
            <a:r>
              <a:rPr lang="it-IT" b="1" dirty="0" smtClean="0"/>
              <a:t>Prof. Fabio </a:t>
            </a:r>
            <a:r>
              <a:rPr lang="it-IT" b="1" dirty="0" err="1" smtClean="0"/>
              <a:t>Brancaleoni</a:t>
            </a:r>
            <a:endParaRPr lang="it-IT" b="1" dirty="0" smtClean="0"/>
          </a:p>
        </p:txBody>
      </p:sp>
      <p:sp>
        <p:nvSpPr>
          <p:cNvPr id="7" name="CasellaDiTesto 6"/>
          <p:cNvSpPr txBox="1"/>
          <p:nvPr/>
        </p:nvSpPr>
        <p:spPr>
          <a:xfrm>
            <a:off x="6572264" y="5572140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Candidato:</a:t>
            </a:r>
          </a:p>
          <a:p>
            <a:pPr algn="ctr"/>
            <a:endParaRPr lang="it-IT" dirty="0" smtClean="0"/>
          </a:p>
          <a:p>
            <a:pPr algn="ctr"/>
            <a:r>
              <a:rPr lang="it-IT" b="1" dirty="0" smtClean="0"/>
              <a:t>Mattia </a:t>
            </a:r>
            <a:r>
              <a:rPr lang="it-IT" b="1" dirty="0" err="1" smtClean="0"/>
              <a:t>Campolese</a:t>
            </a:r>
            <a:endParaRPr lang="it-IT" b="1" dirty="0" smtClean="0"/>
          </a:p>
        </p:txBody>
      </p:sp>
      <p:sp>
        <p:nvSpPr>
          <p:cNvPr id="8" name="CasellaDiTesto 7"/>
          <p:cNvSpPr txBox="1"/>
          <p:nvPr/>
        </p:nvSpPr>
        <p:spPr>
          <a:xfrm>
            <a:off x="214282" y="4357694"/>
            <a:ext cx="8715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PROGETTO </a:t>
            </a:r>
            <a:r>
              <a:rPr lang="it-IT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D’ADEGUAMENTO</a:t>
            </a:r>
            <a:r>
              <a:rPr lang="it-IT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ALLARGAMENTO VIADOTTO “ITALIA” RISPETTO AGLI EFFETTI LOCALI E FATICA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MODELLO IMPALCATO PER EFFETTI LOCALI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52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Modello impalcato </a:t>
            </a:r>
            <a:r>
              <a:rPr lang="it-IT" b="1" dirty="0" smtClean="0"/>
              <a:t>originale</a:t>
            </a:r>
            <a:r>
              <a:rPr lang="it-IT" dirty="0" smtClean="0"/>
              <a:t> – definizione elementi</a:t>
            </a:r>
            <a:endParaRPr lang="it-IT" dirty="0"/>
          </a:p>
        </p:txBody>
      </p:sp>
      <p:pic>
        <p:nvPicPr>
          <p:cNvPr id="11" name="Immagine 10" descr="sbalz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4143402" cy="3107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magine 11" descr="P1310007_piattin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500175"/>
            <a:ext cx="4143405" cy="3107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Ovale 20"/>
          <p:cNvSpPr/>
          <p:nvPr/>
        </p:nvSpPr>
        <p:spPr>
          <a:xfrm>
            <a:off x="7858148" y="2428868"/>
            <a:ext cx="857256" cy="714380"/>
          </a:xfrm>
          <a:prstGeom prst="ellipse">
            <a:avLst/>
          </a:prstGeom>
          <a:noFill/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2" name="Connettore 2 21"/>
          <p:cNvCxnSpPr>
            <a:stCxn id="21" idx="4"/>
            <a:endCxn id="25" idx="0"/>
          </p:cNvCxnSpPr>
          <p:nvPr/>
        </p:nvCxnSpPr>
        <p:spPr>
          <a:xfrm rot="5400000">
            <a:off x="7161628" y="3946926"/>
            <a:ext cx="1928826" cy="3214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CasellaDiTesto 24"/>
          <p:cNvSpPr txBox="1"/>
          <p:nvPr/>
        </p:nvSpPr>
        <p:spPr>
          <a:xfrm>
            <a:off x="6929454" y="5072074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Anima trave con</a:t>
            </a:r>
          </a:p>
          <a:p>
            <a:pPr algn="ctr"/>
            <a:r>
              <a:rPr lang="it-IT" dirty="0" smtClean="0"/>
              <a:t>irrigidimenti aperti</a:t>
            </a:r>
          </a:p>
          <a:p>
            <a:pPr algn="ctr"/>
            <a:r>
              <a:rPr lang="it-IT" dirty="0" smtClean="0"/>
              <a:t>(sezione a T)</a:t>
            </a:r>
            <a:endParaRPr lang="it-IT" dirty="0"/>
          </a:p>
        </p:txBody>
      </p:sp>
      <p:sp>
        <p:nvSpPr>
          <p:cNvPr id="26" name="Ovale 25"/>
          <p:cNvSpPr/>
          <p:nvPr/>
        </p:nvSpPr>
        <p:spPr>
          <a:xfrm rot="1872264">
            <a:off x="5572132" y="1571612"/>
            <a:ext cx="857256" cy="714380"/>
          </a:xfrm>
          <a:prstGeom prst="ellipse">
            <a:avLst/>
          </a:prstGeom>
          <a:noFill/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7" name="Connettore 2 26"/>
          <p:cNvCxnSpPr>
            <a:stCxn id="26" idx="4"/>
            <a:endCxn id="28" idx="0"/>
          </p:cNvCxnSpPr>
          <p:nvPr/>
        </p:nvCxnSpPr>
        <p:spPr>
          <a:xfrm rot="5400000">
            <a:off x="3542799" y="2799170"/>
            <a:ext cx="2837759" cy="17080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CasellaDiTesto 27"/>
          <p:cNvSpPr txBox="1"/>
          <p:nvPr/>
        </p:nvSpPr>
        <p:spPr>
          <a:xfrm>
            <a:off x="3071802" y="507207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Traversi superiori</a:t>
            </a:r>
          </a:p>
          <a:p>
            <a:pPr algn="ctr"/>
            <a:r>
              <a:rPr lang="it-IT" dirty="0" smtClean="0"/>
              <a:t>(piatti saldati)</a:t>
            </a:r>
            <a:endParaRPr lang="it-IT" dirty="0"/>
          </a:p>
        </p:txBody>
      </p:sp>
      <p:sp>
        <p:nvSpPr>
          <p:cNvPr id="32" name="Ovale 31"/>
          <p:cNvSpPr/>
          <p:nvPr/>
        </p:nvSpPr>
        <p:spPr>
          <a:xfrm>
            <a:off x="1000100" y="2976558"/>
            <a:ext cx="714380" cy="595317"/>
          </a:xfrm>
          <a:prstGeom prst="ellipse">
            <a:avLst/>
          </a:prstGeom>
          <a:noFill/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3" name="Connettore 2 32"/>
          <p:cNvCxnSpPr>
            <a:stCxn id="32" idx="4"/>
          </p:cNvCxnSpPr>
          <p:nvPr/>
        </p:nvCxnSpPr>
        <p:spPr>
          <a:xfrm rot="5400000">
            <a:off x="642514" y="4285859"/>
            <a:ext cx="1428760" cy="7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4" name="CasellaDiTesto 33"/>
          <p:cNvSpPr txBox="1"/>
          <p:nvPr/>
        </p:nvSpPr>
        <p:spPr>
          <a:xfrm>
            <a:off x="571472" y="507207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Controventi</a:t>
            </a:r>
          </a:p>
          <a:p>
            <a:pPr algn="ctr"/>
            <a:r>
              <a:rPr lang="it-IT" dirty="0" smtClean="0"/>
              <a:t>4L 150x12</a:t>
            </a:r>
            <a:endParaRPr lang="it-IT" dirty="0"/>
          </a:p>
        </p:txBody>
      </p:sp>
      <p:sp>
        <p:nvSpPr>
          <p:cNvPr id="44" name="Ovale 43"/>
          <p:cNvSpPr/>
          <p:nvPr/>
        </p:nvSpPr>
        <p:spPr>
          <a:xfrm rot="2173019">
            <a:off x="7000892" y="3214686"/>
            <a:ext cx="857256" cy="714380"/>
          </a:xfrm>
          <a:prstGeom prst="ellipse">
            <a:avLst/>
          </a:prstGeom>
          <a:noFill/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5" name="Connettore 2 44"/>
          <p:cNvCxnSpPr>
            <a:stCxn id="44" idx="4"/>
          </p:cNvCxnSpPr>
          <p:nvPr/>
        </p:nvCxnSpPr>
        <p:spPr>
          <a:xfrm rot="5400000">
            <a:off x="6039327" y="3892925"/>
            <a:ext cx="1212023" cy="11462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9" name="CasellaDiTesto 48"/>
          <p:cNvSpPr txBox="1"/>
          <p:nvPr/>
        </p:nvSpPr>
        <p:spPr>
          <a:xfrm>
            <a:off x="4929190" y="507207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Rinforzi d’anima</a:t>
            </a:r>
          </a:p>
          <a:p>
            <a:pPr algn="ctr"/>
            <a:r>
              <a:rPr lang="it-IT" dirty="0" smtClean="0"/>
              <a:t>(piatti saldati)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MODELLO IMPALCATO PER EFFETTI LOCALI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Modello impalcato </a:t>
            </a:r>
            <a:r>
              <a:rPr lang="it-IT" b="1" dirty="0" smtClean="0"/>
              <a:t>originale</a:t>
            </a:r>
            <a:r>
              <a:rPr lang="it-IT" dirty="0" smtClean="0"/>
              <a:t> – definizione in SAP2000 v. 14.1.0</a:t>
            </a:r>
            <a:endParaRPr lang="it-IT" dirty="0"/>
          </a:p>
        </p:txBody>
      </p:sp>
      <p:pic>
        <p:nvPicPr>
          <p:cNvPr id="33" name="Immagine 32" descr="ORIGINAL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6357982" cy="4519032"/>
          </a:xfrm>
          <a:prstGeom prst="rect">
            <a:avLst/>
          </a:prstGeom>
        </p:spPr>
      </p:pic>
      <p:sp>
        <p:nvSpPr>
          <p:cNvPr id="34" name="CasellaDiTesto 33"/>
          <p:cNvSpPr txBox="1"/>
          <p:nvPr/>
        </p:nvSpPr>
        <p:spPr>
          <a:xfrm>
            <a:off x="6643702" y="3643314"/>
            <a:ext cx="23574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it-IT" i="1" dirty="0" smtClean="0"/>
              <a:t> Modello Carichi 1962</a:t>
            </a:r>
            <a:r>
              <a:rPr lang="it-IT" dirty="0" smtClean="0"/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14396  nodi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6226 “frame” 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14404 “</a:t>
            </a:r>
            <a:r>
              <a:rPr lang="it-IT" dirty="0" err="1" smtClean="0"/>
              <a:t>shell</a:t>
            </a:r>
            <a:r>
              <a:rPr lang="it-IT" dirty="0" smtClean="0"/>
              <a:t>”</a:t>
            </a:r>
          </a:p>
          <a:p>
            <a:pPr lvl="1"/>
            <a:endParaRPr lang="it-IT" dirty="0" smtClean="0"/>
          </a:p>
          <a:p>
            <a:pPr lvl="0">
              <a:buFont typeface="Arial" pitchFamily="34" charset="0"/>
              <a:buChar char="•"/>
            </a:pPr>
            <a:r>
              <a:rPr lang="it-IT" i="1" dirty="0" smtClean="0"/>
              <a:t> Carichi NTC2008</a:t>
            </a:r>
            <a:r>
              <a:rPr lang="it-IT" dirty="0" smtClean="0"/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14999 nodi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6110 “frame”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15115 “</a:t>
            </a:r>
            <a:r>
              <a:rPr lang="it-IT" dirty="0" err="1" smtClean="0"/>
              <a:t>shell</a:t>
            </a:r>
            <a:r>
              <a:rPr lang="it-IT" dirty="0" smtClean="0"/>
              <a:t>”</a:t>
            </a:r>
            <a:endParaRPr lang="it-IT" dirty="0"/>
          </a:p>
        </p:txBody>
      </p:sp>
      <p:sp>
        <p:nvSpPr>
          <p:cNvPr id="36" name="CasellaDiTesto 35"/>
          <p:cNvSpPr txBox="1"/>
          <p:nvPr/>
        </p:nvSpPr>
        <p:spPr>
          <a:xfrm>
            <a:off x="6643702" y="1071546"/>
            <a:ext cx="23574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Concio di impalcato 22m x 22m.</a:t>
            </a:r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Vincoli </a:t>
            </a:r>
          </a:p>
          <a:p>
            <a:pPr algn="ctr"/>
            <a:r>
              <a:rPr lang="it-IT" i="1" dirty="0" smtClean="0"/>
              <a:t>appoggio – carrello </a:t>
            </a:r>
            <a:r>
              <a:rPr lang="it-IT" dirty="0" smtClean="0"/>
              <a:t>applicati su connessione piattabanda inferiore – anime travi</a:t>
            </a:r>
            <a:endParaRPr lang="it-IT" dirty="0"/>
          </a:p>
        </p:txBody>
      </p:sp>
      <p:pic>
        <p:nvPicPr>
          <p:cNvPr id="37" name="Immagine 36" descr="generale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500174"/>
            <a:ext cx="6357982" cy="4219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MODELLO IMPALCATO PER EFFETTI LOCALI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1071538" y="1000108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Modello impalcato </a:t>
            </a:r>
            <a:r>
              <a:rPr lang="it-IT" b="1" dirty="0" smtClean="0"/>
              <a:t>originale</a:t>
            </a:r>
          </a:p>
        </p:txBody>
      </p:sp>
      <p:pic>
        <p:nvPicPr>
          <p:cNvPr id="7" name="modelloOriginale.mov">
            <a:hlinkClick r:id="" action="ppaction://media"/>
          </p:cNvPr>
          <p:cNvPicPr/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24" y="1453365"/>
            <a:ext cx="7429552" cy="4656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MODELLO IMPALCATO PER EFFETTI LOCALI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Modello impalcato </a:t>
            </a:r>
            <a:r>
              <a:rPr lang="it-IT" b="1" dirty="0" smtClean="0"/>
              <a:t>allargato </a:t>
            </a:r>
            <a:r>
              <a:rPr lang="it-IT" dirty="0" smtClean="0"/>
              <a:t>– definizione telaio in SAP2000 v. 14.1.0</a:t>
            </a:r>
            <a:endParaRPr lang="it-IT" dirty="0"/>
          </a:p>
        </p:txBody>
      </p:sp>
      <p:pic>
        <p:nvPicPr>
          <p:cNvPr id="33" name="Immagine 32" descr="ORIGINAL_3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042" y="1500174"/>
            <a:ext cx="6296462" cy="4519032"/>
          </a:xfrm>
          <a:prstGeom prst="rect">
            <a:avLst/>
          </a:prstGeom>
        </p:spPr>
      </p:pic>
      <p:sp>
        <p:nvSpPr>
          <p:cNvPr id="34" name="CasellaDiTesto 33"/>
          <p:cNvSpPr txBox="1"/>
          <p:nvPr/>
        </p:nvSpPr>
        <p:spPr>
          <a:xfrm>
            <a:off x="6643702" y="3429000"/>
            <a:ext cx="23574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it-IT" i="1" dirty="0" smtClean="0"/>
              <a:t> Carichi NTC2008</a:t>
            </a:r>
            <a:r>
              <a:rPr lang="it-IT" dirty="0" smtClean="0"/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14924 nodi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6304 “frame” 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14555 “</a:t>
            </a:r>
            <a:r>
              <a:rPr lang="it-IT" dirty="0" err="1" smtClean="0"/>
              <a:t>shell</a:t>
            </a:r>
            <a:r>
              <a:rPr lang="it-IT" dirty="0" smtClean="0"/>
              <a:t>”</a:t>
            </a:r>
          </a:p>
          <a:p>
            <a:pPr lvl="1"/>
            <a:endParaRPr lang="it-IT" dirty="0" smtClean="0"/>
          </a:p>
          <a:p>
            <a:pPr lvl="0">
              <a:buFont typeface="Arial" pitchFamily="34" charset="0"/>
              <a:buChar char="•"/>
            </a:pPr>
            <a:r>
              <a:rPr lang="it-IT" i="1" dirty="0" smtClean="0"/>
              <a:t> Urto veicolo in svio</a:t>
            </a:r>
            <a:r>
              <a:rPr lang="it-IT" dirty="0" smtClean="0"/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14251 nodi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6499 “frame”</a:t>
            </a:r>
          </a:p>
          <a:p>
            <a:pPr lvl="1">
              <a:buFont typeface="Arial" pitchFamily="34" charset="0"/>
              <a:buChar char="•"/>
            </a:pPr>
            <a:r>
              <a:rPr lang="it-IT" dirty="0" smtClean="0"/>
              <a:t> 14362 “</a:t>
            </a:r>
            <a:r>
              <a:rPr lang="it-IT" dirty="0" err="1" smtClean="0"/>
              <a:t>shell</a:t>
            </a:r>
            <a:r>
              <a:rPr lang="it-IT" dirty="0" smtClean="0"/>
              <a:t>”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6715140" y="1500174"/>
            <a:ext cx="22145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Allargata la piattabanda superiore e aggiunta la trave ripartitrice scatolare</a:t>
            </a:r>
            <a:endParaRPr lang="it-IT" dirty="0"/>
          </a:p>
        </p:txBody>
      </p:sp>
      <p:pic>
        <p:nvPicPr>
          <p:cNvPr id="12" name="Immagine 11" descr="dettaglioLinkRigid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19" y="1500174"/>
            <a:ext cx="2858897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Immagine 12" descr="traveScatola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41573" y="3500438"/>
            <a:ext cx="3293118" cy="2500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/>
          <p:cNvSpPr txBox="1"/>
          <p:nvPr/>
        </p:nvSpPr>
        <p:spPr>
          <a:xfrm>
            <a:off x="214282" y="5911400"/>
            <a:ext cx="878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Disposizione carichi da traffico per massimizzare effetti in mezzeria dei traversi </a:t>
            </a:r>
            <a:endParaRPr lang="it-IT" dirty="0"/>
          </a:p>
        </p:txBody>
      </p:sp>
      <p:pic>
        <p:nvPicPr>
          <p:cNvPr id="12" name="Immagine 11" descr="disposizioneCarichi1962_maxAppoggio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910" y="1428736"/>
            <a:ext cx="7858521" cy="4345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IMPALCATO ORIGINALE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Applicazione carichi norma </a:t>
            </a:r>
            <a:r>
              <a:rPr lang="it-IT" b="1" dirty="0" smtClean="0"/>
              <a:t>1962:</a:t>
            </a:r>
            <a:endParaRPr lang="it-IT" b="1" dirty="0"/>
          </a:p>
        </p:txBody>
      </p:sp>
      <p:sp>
        <p:nvSpPr>
          <p:cNvPr id="36" name="CasellaDiTesto 35"/>
          <p:cNvSpPr txBox="1"/>
          <p:nvPr/>
        </p:nvSpPr>
        <p:spPr>
          <a:xfrm>
            <a:off x="214282" y="5921493"/>
            <a:ext cx="878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Disposizione carichi da traffico per massimizzare effetti sulla sezione d’anima</a:t>
            </a:r>
            <a:endParaRPr lang="it-IT" dirty="0"/>
          </a:p>
        </p:txBody>
      </p:sp>
      <p:pic>
        <p:nvPicPr>
          <p:cNvPr id="11" name="Immagine 10" descr="disposizioneCarichi1962_maxAppoggio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2910" y="1441976"/>
            <a:ext cx="7858180" cy="4344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disposizioneCarichi1962_maxAppoggio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1333" y="1428736"/>
            <a:ext cx="7338458" cy="418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magine 10" descr="disposizioneCarichi1962_maxAppoggio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8259" y="1401841"/>
            <a:ext cx="7286676" cy="4251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asellaDiTesto 12"/>
          <p:cNvSpPr txBox="1"/>
          <p:nvPr/>
        </p:nvSpPr>
        <p:spPr>
          <a:xfrm>
            <a:off x="214282" y="5911400"/>
            <a:ext cx="878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Disposizione carichi da traffico per massimizzare effetti in mezzeria dei traversi </a:t>
            </a:r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IMPALCATO ORIGINALE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Applicazione carichi norma </a:t>
            </a:r>
            <a:r>
              <a:rPr lang="it-IT" b="1" dirty="0" smtClean="0"/>
              <a:t>2008:</a:t>
            </a:r>
            <a:endParaRPr lang="it-IT" b="1" dirty="0"/>
          </a:p>
        </p:txBody>
      </p:sp>
      <p:sp>
        <p:nvSpPr>
          <p:cNvPr id="36" name="CasellaDiTesto 35"/>
          <p:cNvSpPr txBox="1"/>
          <p:nvPr/>
        </p:nvSpPr>
        <p:spPr>
          <a:xfrm>
            <a:off x="214282" y="5917188"/>
            <a:ext cx="878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Disposizione carichi da traffico per massimizzare effetti sulla sezione d’anima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1962_TRAFFICOAPPOGGI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5" y="1500174"/>
            <a:ext cx="5357850" cy="4022161"/>
          </a:xfrm>
          <a:prstGeom prst="rect">
            <a:avLst/>
          </a:prstGeom>
        </p:spPr>
      </p:pic>
      <p:pic>
        <p:nvPicPr>
          <p:cNvPr id="16" name="Immagine 15" descr="1962_TRAFFICOMEZZERIA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500174"/>
            <a:ext cx="5357850" cy="4022161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IMPALCATO ORIGINALE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Applicazione carichi norma </a:t>
            </a:r>
            <a:r>
              <a:rPr lang="it-IT" b="1" dirty="0" smtClean="0"/>
              <a:t>1962</a:t>
            </a:r>
            <a:r>
              <a:rPr lang="it-IT" dirty="0" smtClean="0"/>
              <a:t> sul modello:</a:t>
            </a:r>
            <a:endParaRPr lang="it-IT" b="1" dirty="0"/>
          </a:p>
        </p:txBody>
      </p:sp>
      <p:pic>
        <p:nvPicPr>
          <p:cNvPr id="15" name="Immagine 14" descr="1962_dettaglioTrafficoAppoggi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2214554"/>
            <a:ext cx="3368875" cy="2924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1962_TRAFFICOAPPOGGI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1428736"/>
            <a:ext cx="4944038" cy="4022161"/>
          </a:xfrm>
          <a:prstGeom prst="rect">
            <a:avLst/>
          </a:prstGeom>
        </p:spPr>
      </p:pic>
      <p:pic>
        <p:nvPicPr>
          <p:cNvPr id="16" name="Immagine 15" descr="1962_TRAFFICOMEZZERIA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1428736"/>
            <a:ext cx="4893002" cy="4022161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IMPALCATO ORIGINALE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Applicazione carichi norma </a:t>
            </a:r>
            <a:r>
              <a:rPr lang="it-IT" b="1" dirty="0" smtClean="0"/>
              <a:t>2008 </a:t>
            </a:r>
            <a:r>
              <a:rPr lang="it-IT" dirty="0" smtClean="0"/>
              <a:t>sul modello:</a:t>
            </a:r>
            <a:endParaRPr lang="it-IT" b="1" dirty="0"/>
          </a:p>
        </p:txBody>
      </p:sp>
      <p:pic>
        <p:nvPicPr>
          <p:cNvPr id="11" name="Immagine 10" descr="NTC_improntaAppoggi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5500702"/>
            <a:ext cx="5296431" cy="738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magine 11" descr="NTC_improntaMezzeri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5984" y="5500702"/>
            <a:ext cx="4429156" cy="74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disposizioneCarichi1962_maxAppoggio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1333" y="1567260"/>
            <a:ext cx="7338458" cy="3911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magine 10" descr="disposizioneCarichi1962_maxAppoggio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8541" y="1638615"/>
            <a:ext cx="7310540" cy="3790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asellaDiTesto 12"/>
          <p:cNvSpPr txBox="1"/>
          <p:nvPr/>
        </p:nvSpPr>
        <p:spPr>
          <a:xfrm>
            <a:off x="214282" y="5911400"/>
            <a:ext cx="878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Disposizione carichi da traffico per massimizzare effetti in mezzeria dei traversi </a:t>
            </a:r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IMPALCATO ALLARGATO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Applicazione carichi norma </a:t>
            </a:r>
            <a:r>
              <a:rPr lang="it-IT" b="1" dirty="0" smtClean="0"/>
              <a:t>2008:</a:t>
            </a:r>
            <a:endParaRPr lang="it-IT" b="1" dirty="0"/>
          </a:p>
        </p:txBody>
      </p:sp>
      <p:sp>
        <p:nvSpPr>
          <p:cNvPr id="36" name="CasellaDiTesto 35"/>
          <p:cNvSpPr txBox="1"/>
          <p:nvPr/>
        </p:nvSpPr>
        <p:spPr>
          <a:xfrm>
            <a:off x="214282" y="5917188"/>
            <a:ext cx="878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Disposizione carichi da traffico per massimizzare effetti nella sezione d’anima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3d_svi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428736"/>
            <a:ext cx="5500726" cy="4666301"/>
          </a:xfrm>
          <a:prstGeom prst="rect">
            <a:avLst/>
          </a:prstGeom>
        </p:spPr>
      </p:pic>
      <p:pic>
        <p:nvPicPr>
          <p:cNvPr id="14" name="Immagine 13" descr="1962_TRAFFICOAPPOGGI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428736"/>
            <a:ext cx="5500726" cy="4788403"/>
          </a:xfrm>
          <a:prstGeom prst="rect">
            <a:avLst/>
          </a:prstGeom>
        </p:spPr>
      </p:pic>
      <p:pic>
        <p:nvPicPr>
          <p:cNvPr id="16" name="Immagine 15" descr="1962_TRAFFICOMEZZERIA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428736"/>
            <a:ext cx="5214974" cy="4812274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IMPALCATO ALLARGATO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Applicazione carichi norma </a:t>
            </a:r>
            <a:r>
              <a:rPr lang="it-IT" b="1" dirty="0" smtClean="0"/>
              <a:t>2008 </a:t>
            </a:r>
            <a:r>
              <a:rPr lang="it-IT" dirty="0" smtClean="0"/>
              <a:t>sul modello:</a:t>
            </a:r>
            <a:endParaRPr lang="it-IT" b="1" dirty="0"/>
          </a:p>
        </p:txBody>
      </p:sp>
      <p:pic>
        <p:nvPicPr>
          <p:cNvPr id="11" name="Immagine 10" descr="NTC_improntaAppoggi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9124" y="4929198"/>
            <a:ext cx="4329604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magine 11" descr="NTC_improntaMezzeria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71934" y="5000636"/>
            <a:ext cx="499186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magine 14" descr="dettaglioImprontaSvio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5008" y="4500570"/>
            <a:ext cx="3320122" cy="1657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DESCRIZIONE DEL LAVORO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1" name="Diagramma 10"/>
          <p:cNvGraphicFramePr/>
          <p:nvPr/>
        </p:nvGraphicFramePr>
        <p:xfrm>
          <a:off x="304800" y="1371600"/>
          <a:ext cx="8610600" cy="469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3" name="Connettore 2 12"/>
          <p:cNvCxnSpPr/>
          <p:nvPr/>
        </p:nvCxnSpPr>
        <p:spPr>
          <a:xfrm rot="5400000">
            <a:off x="2439194" y="3047206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 rot="5400000">
            <a:off x="2742406" y="48006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RISULTATI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885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Deformate del telaio in estremo (andamento modello originale e allargato simili)</a:t>
            </a:r>
            <a:endParaRPr lang="it-IT" b="1" dirty="0"/>
          </a:p>
        </p:txBody>
      </p:sp>
      <p:pic>
        <p:nvPicPr>
          <p:cNvPr id="15" name="Immagine 14" descr="1962_appoggio_deformata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357298"/>
            <a:ext cx="7000924" cy="4764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magine 16" descr="1962_appoggio_deformata_dettagli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25" y="1408599"/>
            <a:ext cx="8980744" cy="4592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RISULTATI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885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Deformate del telaio in mezzeria dei traversi (andamento modello originale e allargato simili)</a:t>
            </a:r>
            <a:endParaRPr lang="it-IT" b="1" dirty="0"/>
          </a:p>
        </p:txBody>
      </p:sp>
      <p:pic>
        <p:nvPicPr>
          <p:cNvPr id="15" name="Immagine 14" descr="1962_appoggio_deformata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491802"/>
            <a:ext cx="7000924" cy="4495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magine 16" descr="1962_appoggio_deformata_dettagli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25" y="1678157"/>
            <a:ext cx="8980744" cy="4053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RISULTATI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885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Mappe </a:t>
            </a:r>
            <a:r>
              <a:rPr lang="it-IT" dirty="0" err="1" smtClean="0"/>
              <a:t>tensionali</a:t>
            </a:r>
            <a:r>
              <a:rPr lang="it-IT" dirty="0" smtClean="0"/>
              <a:t> risultanti (modello impalcato originale – carichi 2008)</a:t>
            </a:r>
            <a:endParaRPr lang="it-IT" b="1" dirty="0"/>
          </a:p>
        </p:txBody>
      </p:sp>
      <p:pic>
        <p:nvPicPr>
          <p:cNvPr id="9" name="Immagine 8" descr="1962_sigmaX_generale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1928802"/>
            <a:ext cx="3786214" cy="2036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magine 10" descr="S22_appoggio_AA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838" y="4429132"/>
            <a:ext cx="3815096" cy="714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magine 11" descr="S22_appoggio_BB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8826" y="5500702"/>
            <a:ext cx="3786213" cy="708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asellaDiTesto 12"/>
          <p:cNvSpPr txBox="1"/>
          <p:nvPr/>
        </p:nvSpPr>
        <p:spPr>
          <a:xfrm>
            <a:off x="214282" y="148803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Tensioni </a:t>
            </a:r>
            <a:r>
              <a:rPr lang="el-GR" dirty="0" smtClean="0">
                <a:latin typeface="Calibri"/>
                <a:cs typeface="Calibri"/>
              </a:rPr>
              <a:t>σ</a:t>
            </a:r>
            <a:r>
              <a:rPr lang="it-IT" baseline="-25000" dirty="0" smtClean="0">
                <a:latin typeface="Calibri"/>
                <a:cs typeface="Calibri"/>
              </a:rPr>
              <a:t>x</a:t>
            </a:r>
            <a:r>
              <a:rPr lang="it-IT" dirty="0" smtClean="0">
                <a:latin typeface="Calibri"/>
                <a:cs typeface="Calibri"/>
              </a:rPr>
              <a:t> in mezzeria</a:t>
            </a:r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214282" y="4152133"/>
            <a:ext cx="30003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Sezione A- A’:</a:t>
            </a:r>
            <a:endParaRPr lang="it-IT" sz="12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214282" y="5214950"/>
            <a:ext cx="30003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Sezione B- B’:</a:t>
            </a:r>
            <a:endParaRPr lang="it-IT" sz="1200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4714876" y="1488032"/>
            <a:ext cx="412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Tensioni </a:t>
            </a:r>
            <a:r>
              <a:rPr lang="el-GR" dirty="0" smtClean="0">
                <a:latin typeface="Calibri"/>
                <a:cs typeface="Calibri"/>
              </a:rPr>
              <a:t>σ</a:t>
            </a:r>
            <a:r>
              <a:rPr lang="it-IT" baseline="-25000" dirty="0" smtClean="0">
                <a:latin typeface="Calibri"/>
                <a:cs typeface="Calibri"/>
              </a:rPr>
              <a:t>x</a:t>
            </a:r>
            <a:r>
              <a:rPr lang="it-IT" dirty="0" smtClean="0">
                <a:latin typeface="Calibri"/>
                <a:cs typeface="Calibri"/>
              </a:rPr>
              <a:t> in anima ed estremo</a:t>
            </a:r>
            <a:endParaRPr lang="it-IT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4714876" y="4152133"/>
            <a:ext cx="30003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Sezione A- A’:</a:t>
            </a:r>
            <a:endParaRPr lang="it-IT" sz="1200" dirty="0"/>
          </a:p>
        </p:txBody>
      </p:sp>
      <p:pic>
        <p:nvPicPr>
          <p:cNvPr id="24" name="Immagine 23" descr="1962_sigmaX_generale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86314" y="1928802"/>
            <a:ext cx="4071966" cy="213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Immagine 24" descr="S22_appoggio_AA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786314" y="4429132"/>
            <a:ext cx="4071966" cy="749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CasellaDiTesto 25"/>
          <p:cNvSpPr txBox="1"/>
          <p:nvPr/>
        </p:nvSpPr>
        <p:spPr>
          <a:xfrm>
            <a:off x="4804244" y="5524208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Andamento delle tensioni in direzione X</a:t>
            </a:r>
          </a:p>
          <a:p>
            <a:pPr algn="ctr"/>
            <a:r>
              <a:rPr lang="it-IT" dirty="0" smtClean="0"/>
              <a:t>(asse longitudinale impalcato)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EFFETTI LOCALI – RISULTATI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885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Mappe </a:t>
            </a:r>
            <a:r>
              <a:rPr lang="it-IT" dirty="0" err="1" smtClean="0"/>
              <a:t>tensionali</a:t>
            </a:r>
            <a:r>
              <a:rPr lang="it-IT" dirty="0" smtClean="0"/>
              <a:t> risultanti</a:t>
            </a:r>
            <a:endParaRPr lang="it-IT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223247" y="145217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Tensioni principali nel traverso:</a:t>
            </a:r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214282" y="4631304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Tensioni principali nell’irrigidimento più sollecitato</a:t>
            </a:r>
            <a:endParaRPr lang="it-IT" dirty="0"/>
          </a:p>
        </p:txBody>
      </p:sp>
      <p:pic>
        <p:nvPicPr>
          <p:cNvPr id="18" name="Immagine 17" descr="TRAVERSO_s11_appoggio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1857365"/>
            <a:ext cx="5000660" cy="2352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Immagine 18" descr="S11_tensioniNelRib_1962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5721" y="5035947"/>
            <a:ext cx="5000660" cy="755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magine 19" descr="TRAVERSO_s11_appoggio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5721" y="1857364"/>
            <a:ext cx="5000660" cy="2364991"/>
          </a:xfrm>
          <a:prstGeom prst="rect">
            <a:avLst/>
          </a:prstGeom>
        </p:spPr>
      </p:pic>
      <p:sp>
        <p:nvSpPr>
          <p:cNvPr id="27" name="CasellaDiTesto 26"/>
          <p:cNvSpPr txBox="1"/>
          <p:nvPr/>
        </p:nvSpPr>
        <p:spPr>
          <a:xfrm>
            <a:off x="5357818" y="1428736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Urto veicolo in svio:</a:t>
            </a:r>
            <a:endParaRPr lang="it-IT" dirty="0"/>
          </a:p>
        </p:txBody>
      </p:sp>
      <p:sp>
        <p:nvSpPr>
          <p:cNvPr id="28" name="CasellaDiTesto 27"/>
          <p:cNvSpPr txBox="1"/>
          <p:nvPr/>
        </p:nvSpPr>
        <p:spPr>
          <a:xfrm>
            <a:off x="5357818" y="1785926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Tensioni </a:t>
            </a:r>
            <a:r>
              <a:rPr lang="el-GR" i="1" dirty="0" smtClean="0">
                <a:cs typeface="Calibri"/>
              </a:rPr>
              <a:t>σ</a:t>
            </a:r>
            <a:r>
              <a:rPr lang="it-IT" i="1" baseline="-25000" dirty="0" smtClean="0">
                <a:cs typeface="Calibri"/>
              </a:rPr>
              <a:t>y</a:t>
            </a:r>
            <a:r>
              <a:rPr lang="it-IT" i="1" dirty="0" smtClean="0"/>
              <a:t>  - impalcato allargato</a:t>
            </a:r>
            <a:endParaRPr lang="it-IT" i="1" dirty="0"/>
          </a:p>
        </p:txBody>
      </p:sp>
      <p:sp>
        <p:nvSpPr>
          <p:cNvPr id="29" name="CasellaDiTesto 28"/>
          <p:cNvSpPr txBox="1"/>
          <p:nvPr/>
        </p:nvSpPr>
        <p:spPr>
          <a:xfrm>
            <a:off x="5429256" y="4508971"/>
            <a:ext cx="3571900" cy="13157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i="1" dirty="0" smtClean="0"/>
              <a:t>Traversi, irrigidimenti, piattabanda e trave scatolare </a:t>
            </a:r>
            <a:r>
              <a:rPr lang="it-IT" b="1" i="1" dirty="0" smtClean="0"/>
              <a:t>verificano </a:t>
            </a:r>
            <a:r>
              <a:rPr lang="it-IT" i="1" dirty="0" smtClean="0"/>
              <a:t>tutti il criterio di resistenza</a:t>
            </a:r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5429256" y="4489029"/>
            <a:ext cx="3571900" cy="13388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i="1" dirty="0" smtClean="0"/>
              <a:t>Tensioni agenti sulla piattabanda superiore </a:t>
            </a:r>
            <a:r>
              <a:rPr lang="it-IT" b="1" i="1" dirty="0" smtClean="0"/>
              <a:t>aggiunte</a:t>
            </a:r>
            <a:r>
              <a:rPr lang="it-IT" i="1" dirty="0" smtClean="0"/>
              <a:t> a quelle del modello globale per intervento </a:t>
            </a:r>
            <a:endParaRPr lang="it-IT" dirty="0"/>
          </a:p>
        </p:txBody>
      </p:sp>
      <p:pic>
        <p:nvPicPr>
          <p:cNvPr id="17" name="Immagine 16" descr="s11_svio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29256" y="2214554"/>
            <a:ext cx="3582310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VERIFICA A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571472" y="1000108"/>
            <a:ext cx="7858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/>
              <a:t>La fatica è un fenomeno meccanico per cui un materiale sottoposto a carichi variabili nel tempo si danneggia fino a rottura nonostante l'intensità massima dei carichi in questione sia sensibilmente inferiore a quella di rottura o di snervamento del materiale stesso.</a:t>
            </a:r>
            <a:endParaRPr lang="it-IT" sz="1600" b="1" dirty="0"/>
          </a:p>
        </p:txBody>
      </p:sp>
      <p:pic>
        <p:nvPicPr>
          <p:cNvPr id="16" name="Immagin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4000528" cy="4294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7" name="Diagramma 16"/>
          <p:cNvGraphicFramePr/>
          <p:nvPr/>
        </p:nvGraphicFramePr>
        <p:xfrm>
          <a:off x="4357686" y="1857364"/>
          <a:ext cx="4643470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VERIFICA A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214282" y="970036"/>
            <a:ext cx="878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Dettaglio costruttivo</a:t>
            </a:r>
            <a:r>
              <a:rPr lang="it-IT" sz="1600" b="1" dirty="0" smtClean="0"/>
              <a:t> </a:t>
            </a:r>
            <a:r>
              <a:rPr lang="it-IT" b="1" dirty="0" smtClean="0"/>
              <a:t>più vulnerabile</a:t>
            </a:r>
            <a:endParaRPr lang="it-IT" b="1" dirty="0"/>
          </a:p>
        </p:txBody>
      </p:sp>
      <p:pic>
        <p:nvPicPr>
          <p:cNvPr id="11" name="Immagine 10" descr="P1310007_piattinf.JPG"/>
          <p:cNvPicPr>
            <a:picLocks noChangeAspect="1"/>
          </p:cNvPicPr>
          <p:nvPr/>
        </p:nvPicPr>
        <p:blipFill>
          <a:blip r:embed="rId2" cstate="print"/>
          <a:srcRect l="33333" b="39785"/>
          <a:stretch>
            <a:fillRect/>
          </a:stretch>
        </p:blipFill>
        <p:spPr>
          <a:xfrm>
            <a:off x="285720" y="1357297"/>
            <a:ext cx="3071833" cy="2080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magine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071810"/>
            <a:ext cx="5346837" cy="3020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4" name="Connettore 2 13"/>
          <p:cNvCxnSpPr/>
          <p:nvPr/>
        </p:nvCxnSpPr>
        <p:spPr>
          <a:xfrm>
            <a:off x="285720" y="4000504"/>
            <a:ext cx="307183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285720" y="3571876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EC3 – classe del dettaglio: </a:t>
            </a:r>
            <a:r>
              <a:rPr lang="it-IT" b="1" dirty="0" smtClean="0"/>
              <a:t>56</a:t>
            </a:r>
            <a:endParaRPr lang="it-IT" b="1" dirty="0"/>
          </a:p>
        </p:txBody>
      </p:sp>
      <p:sp>
        <p:nvSpPr>
          <p:cNvPr id="18" name="Ovale 17"/>
          <p:cNvSpPr/>
          <p:nvPr/>
        </p:nvSpPr>
        <p:spPr>
          <a:xfrm>
            <a:off x="3670201" y="4956093"/>
            <a:ext cx="357190" cy="35719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18"/>
          <p:cNvSpPr/>
          <p:nvPr/>
        </p:nvSpPr>
        <p:spPr>
          <a:xfrm>
            <a:off x="5357818" y="1821786"/>
            <a:ext cx="3571900" cy="646331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dirty="0" smtClean="0"/>
              <a:t>Saldatura irrigidimento longitudinale superiore con traverso</a:t>
            </a:r>
            <a:endParaRPr lang="it-IT" b="1" dirty="0"/>
          </a:p>
        </p:txBody>
      </p:sp>
      <p:cxnSp>
        <p:nvCxnSpPr>
          <p:cNvPr id="20" name="Connettore 2 19"/>
          <p:cNvCxnSpPr>
            <a:stCxn id="26" idx="6"/>
            <a:endCxn id="19" idx="1"/>
          </p:cNvCxnSpPr>
          <p:nvPr/>
        </p:nvCxnSpPr>
        <p:spPr>
          <a:xfrm>
            <a:off x="2071670" y="2143116"/>
            <a:ext cx="3286148" cy="18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CasellaDiTesto 24"/>
          <p:cNvSpPr txBox="1"/>
          <p:nvPr/>
        </p:nvSpPr>
        <p:spPr>
          <a:xfrm>
            <a:off x="285720" y="4857760"/>
            <a:ext cx="3071834" cy="120032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Necessità di assumere ipotesi sulla modalità di realizzazione dell’unione per determinare la reale </a:t>
            </a:r>
            <a:r>
              <a:rPr lang="el-GR" dirty="0" smtClean="0"/>
              <a:t>Δ</a:t>
            </a:r>
            <a:r>
              <a:rPr lang="el-GR" dirty="0" smtClean="0">
                <a:latin typeface="Calibri"/>
                <a:cs typeface="Calibri"/>
              </a:rPr>
              <a:t>σ</a:t>
            </a:r>
            <a:r>
              <a:rPr lang="it-IT" dirty="0" smtClean="0">
                <a:latin typeface="Calibri"/>
                <a:cs typeface="Calibri"/>
              </a:rPr>
              <a:t> agente</a:t>
            </a:r>
            <a:endParaRPr lang="it-IT" dirty="0"/>
          </a:p>
        </p:txBody>
      </p:sp>
      <p:sp>
        <p:nvSpPr>
          <p:cNvPr id="26" name="Ovale 25"/>
          <p:cNvSpPr/>
          <p:nvPr/>
        </p:nvSpPr>
        <p:spPr>
          <a:xfrm>
            <a:off x="1643042" y="1928802"/>
            <a:ext cx="428628" cy="42862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285720" y="4098837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Limite per calcoli a fatica</a:t>
            </a:r>
          </a:p>
          <a:p>
            <a:pPr algn="ctr"/>
            <a:r>
              <a:rPr lang="it-IT" b="1" dirty="0" smtClean="0"/>
              <a:t>Δ</a:t>
            </a:r>
            <a:r>
              <a:rPr lang="el-GR" b="1" dirty="0" smtClean="0">
                <a:latin typeface="Calibri"/>
                <a:cs typeface="Calibri"/>
              </a:rPr>
              <a:t>σ</a:t>
            </a:r>
            <a:r>
              <a:rPr lang="it-IT" b="1" baseline="-25000" dirty="0" smtClean="0">
                <a:latin typeface="Calibri"/>
                <a:cs typeface="Calibri"/>
              </a:rPr>
              <a:t>L</a:t>
            </a:r>
            <a:r>
              <a:rPr lang="it-IT" b="1" dirty="0" smtClean="0">
                <a:latin typeface="Calibri"/>
                <a:cs typeface="Calibri"/>
              </a:rPr>
              <a:t> ≈ 23 </a:t>
            </a:r>
            <a:r>
              <a:rPr lang="it-IT" b="1" dirty="0" err="1" smtClean="0">
                <a:latin typeface="Calibri"/>
                <a:cs typeface="Calibri"/>
              </a:rPr>
              <a:t>MPa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VERIFICA A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142844" y="1362662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Realizzata con saldatura a cordone d’angolo. Individuazione dello spessore “a” secondo:</a:t>
            </a:r>
            <a:endParaRPr lang="it-IT" dirty="0"/>
          </a:p>
        </p:txBody>
      </p:sp>
      <p:pic>
        <p:nvPicPr>
          <p:cNvPr id="11" name="Immagine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033503"/>
            <a:ext cx="5181600" cy="1176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7" name="Diagramma 16"/>
          <p:cNvGraphicFramePr/>
          <p:nvPr/>
        </p:nvGraphicFramePr>
        <p:xfrm>
          <a:off x="152400" y="2286000"/>
          <a:ext cx="88392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CasellaDiTesto 11"/>
          <p:cNvSpPr txBox="1"/>
          <p:nvPr/>
        </p:nvSpPr>
        <p:spPr>
          <a:xfrm>
            <a:off x="142844" y="1000108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Dimensionamento unione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VERIFICA A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71406" y="1000108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Dimensionamento unione </a:t>
            </a:r>
            <a:endParaRPr lang="it-IT" dirty="0"/>
          </a:p>
        </p:txBody>
      </p:sp>
      <p:pic>
        <p:nvPicPr>
          <p:cNvPr id="15" name="Immagine 14"/>
          <p:cNvPicPr/>
          <p:nvPr/>
        </p:nvPicPr>
        <p:blipFill>
          <a:blip r:embed="rId2" cstate="print">
            <a:lum contrast="-10000"/>
          </a:blip>
          <a:srcRect t="24045" b="27558"/>
          <a:stretch>
            <a:fillRect/>
          </a:stretch>
        </p:blipFill>
        <p:spPr bwMode="auto">
          <a:xfrm>
            <a:off x="142844" y="4000504"/>
            <a:ext cx="4595573" cy="1654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magine 15"/>
          <p:cNvPicPr/>
          <p:nvPr/>
        </p:nvPicPr>
        <p:blipFill>
          <a:blip r:embed="rId3" cstate="print">
            <a:lum contrast="-10000"/>
          </a:blip>
          <a:srcRect t="23393" r="30769" b="32896"/>
          <a:stretch>
            <a:fillRect/>
          </a:stretch>
        </p:blipFill>
        <p:spPr bwMode="auto">
          <a:xfrm>
            <a:off x="2500298" y="2071678"/>
            <a:ext cx="2231019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Immagine 17" descr="P1310007_piattinf.JPG"/>
          <p:cNvPicPr>
            <a:picLocks noChangeAspect="1"/>
          </p:cNvPicPr>
          <p:nvPr/>
        </p:nvPicPr>
        <p:blipFill>
          <a:blip r:embed="rId4" cstate="print"/>
          <a:srcRect l="45736" r="29458" b="72860"/>
          <a:stretch>
            <a:fillRect/>
          </a:stretch>
        </p:blipFill>
        <p:spPr>
          <a:xfrm>
            <a:off x="142844" y="1928802"/>
            <a:ext cx="2071702" cy="1699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0" name="Connettore 2 19"/>
          <p:cNvCxnSpPr/>
          <p:nvPr/>
        </p:nvCxnSpPr>
        <p:spPr>
          <a:xfrm>
            <a:off x="1357290" y="2714620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Connettore 2 21"/>
          <p:cNvCxnSpPr/>
          <p:nvPr/>
        </p:nvCxnSpPr>
        <p:spPr>
          <a:xfrm rot="16200000" flipH="1">
            <a:off x="1000100" y="3286124"/>
            <a:ext cx="1143008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CasellaDiTesto 24"/>
          <p:cNvSpPr txBox="1"/>
          <p:nvPr/>
        </p:nvSpPr>
        <p:spPr>
          <a:xfrm>
            <a:off x="71406" y="150017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Sollecitazioni agenti:</a:t>
            </a:r>
            <a:endParaRPr lang="it-IT" dirty="0"/>
          </a:p>
        </p:txBody>
      </p:sp>
      <p:sp>
        <p:nvSpPr>
          <p:cNvPr id="27" name="CasellaDiTesto 26"/>
          <p:cNvSpPr txBox="1"/>
          <p:nvPr/>
        </p:nvSpPr>
        <p:spPr>
          <a:xfrm>
            <a:off x="4929190" y="1518104"/>
            <a:ext cx="4071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Caratteristiche degli elementi:</a:t>
            </a:r>
          </a:p>
          <a:p>
            <a:endParaRPr lang="it-IT" dirty="0" smtClean="0"/>
          </a:p>
          <a:p>
            <a:r>
              <a:rPr lang="it-IT" i="1" dirty="0" smtClean="0"/>
              <a:t>Irrigidimento</a:t>
            </a:r>
            <a:r>
              <a:rPr lang="it-IT" dirty="0" smtClean="0"/>
              <a:t>: </a:t>
            </a:r>
          </a:p>
          <a:p>
            <a:r>
              <a:rPr lang="it-IT" dirty="0" smtClean="0"/>
              <a:t>spessore 8 mm – </a:t>
            </a:r>
            <a:r>
              <a:rPr lang="it-IT" dirty="0" err="1" smtClean="0"/>
              <a:t>f</a:t>
            </a:r>
            <a:r>
              <a:rPr lang="it-IT" sz="1200" dirty="0" err="1" smtClean="0"/>
              <a:t>yk</a:t>
            </a:r>
            <a:r>
              <a:rPr lang="it-IT" dirty="0" smtClean="0"/>
              <a:t> = 355 </a:t>
            </a:r>
            <a:r>
              <a:rPr lang="it-IT" dirty="0" err="1" smtClean="0"/>
              <a:t>MPa</a:t>
            </a:r>
            <a:r>
              <a:rPr lang="it-IT" dirty="0" smtClean="0"/>
              <a:t> </a:t>
            </a:r>
          </a:p>
          <a:p>
            <a:r>
              <a:rPr lang="it-IT" i="1" dirty="0" smtClean="0"/>
              <a:t>Traverso</a:t>
            </a:r>
            <a:r>
              <a:rPr lang="it-IT" dirty="0" smtClean="0"/>
              <a:t>: </a:t>
            </a:r>
          </a:p>
          <a:p>
            <a:r>
              <a:rPr lang="it-IT" dirty="0" smtClean="0"/>
              <a:t>spessore 10 mm – </a:t>
            </a:r>
            <a:r>
              <a:rPr lang="it-IT" dirty="0" err="1" smtClean="0"/>
              <a:t>f</a:t>
            </a:r>
            <a:r>
              <a:rPr lang="it-IT" sz="1200" dirty="0" err="1" smtClean="0"/>
              <a:t>yk</a:t>
            </a:r>
            <a:r>
              <a:rPr lang="it-IT" dirty="0" smtClean="0"/>
              <a:t> = 275 </a:t>
            </a:r>
            <a:r>
              <a:rPr lang="it-IT" dirty="0" err="1" smtClean="0"/>
              <a:t>MPa</a:t>
            </a:r>
            <a:endParaRPr lang="it-IT" dirty="0"/>
          </a:p>
        </p:txBody>
      </p:sp>
      <p:cxnSp>
        <p:nvCxnSpPr>
          <p:cNvPr id="29" name="Connettore 1 28"/>
          <p:cNvCxnSpPr/>
          <p:nvPr/>
        </p:nvCxnSpPr>
        <p:spPr>
          <a:xfrm rot="5400000">
            <a:off x="1071538" y="2786058"/>
            <a:ext cx="28575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30" name="Tabella 29"/>
          <p:cNvGraphicFramePr>
            <a:graphicFrameLocks noGrp="1"/>
          </p:cNvGraphicFramePr>
          <p:nvPr/>
        </p:nvGraphicFramePr>
        <p:xfrm>
          <a:off x="5000628" y="4000504"/>
          <a:ext cx="3929091" cy="1735462"/>
        </p:xfrm>
        <a:graphic>
          <a:graphicData uri="http://schemas.openxmlformats.org/drawingml/2006/table">
            <a:tbl>
              <a:tblPr firstRow="1" lastRow="1">
                <a:tableStyleId>{284E427A-3D55-4303-BF80-6455036E1DE7}</a:tableStyleId>
              </a:tblPr>
              <a:tblGrid>
                <a:gridCol w="1309697"/>
                <a:gridCol w="1309697"/>
                <a:gridCol w="1309697"/>
              </a:tblGrid>
              <a:tr h="547691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Circolare</a:t>
                      </a:r>
                      <a:r>
                        <a:rPr lang="it-IT" baseline="0" dirty="0" smtClean="0"/>
                        <a:t> 1962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Letteratura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 smtClean="0"/>
                        <a:t>N.T.C.</a:t>
                      </a:r>
                      <a:r>
                        <a:rPr lang="it-IT" dirty="0" smtClean="0"/>
                        <a:t> 2008</a:t>
                      </a:r>
                      <a:endParaRPr lang="it-IT" dirty="0"/>
                    </a:p>
                  </a:txBody>
                  <a:tcPr anchor="ctr"/>
                </a:tc>
              </a:tr>
              <a:tr h="547691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4.03 mm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 mm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3.86 mm</a:t>
                      </a:r>
                      <a:endParaRPr lang="it-IT" dirty="0"/>
                    </a:p>
                  </a:txBody>
                  <a:tcPr anchor="ctr"/>
                </a:tc>
              </a:tr>
              <a:tr h="547691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Adottato:</a:t>
                      </a:r>
                      <a:endParaRPr lang="it-IT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 mm</a:t>
                      </a:r>
                      <a:endParaRPr lang="it-IT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CasellaDiTesto 30"/>
          <p:cNvSpPr txBox="1"/>
          <p:nvPr/>
        </p:nvSpPr>
        <p:spPr>
          <a:xfrm>
            <a:off x="4929190" y="3571876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Spessore minimo “a” determinato: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/>
          <p:cNvPicPr/>
          <p:nvPr/>
        </p:nvPicPr>
        <p:blipFill>
          <a:blip r:embed="rId2" cstate="print"/>
          <a:srcRect l="10900" t="4167"/>
          <a:stretch>
            <a:fillRect/>
          </a:stretch>
        </p:blipFill>
        <p:spPr bwMode="auto">
          <a:xfrm>
            <a:off x="3929057" y="1357298"/>
            <a:ext cx="5065077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magine 10" descr="spettro_illimitata.png"/>
          <p:cNvPicPr>
            <a:picLocks noChangeAspect="1"/>
          </p:cNvPicPr>
          <p:nvPr/>
        </p:nvPicPr>
        <p:blipFill>
          <a:blip r:embed="rId3" cstate="print"/>
          <a:srcRect t="9796" r="51323"/>
          <a:stretch>
            <a:fillRect/>
          </a:stretch>
        </p:blipFill>
        <p:spPr>
          <a:xfrm>
            <a:off x="285720" y="1357298"/>
            <a:ext cx="3429024" cy="4807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VERIFICA A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116231" y="952106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Spettri di carico applicati </a:t>
            </a:r>
            <a:r>
              <a:rPr lang="it-IT" dirty="0" smtClean="0"/>
              <a:t>(NTC2008 - EC1):</a:t>
            </a:r>
            <a:endParaRPr lang="it-IT" dirty="0"/>
          </a:p>
        </p:txBody>
      </p:sp>
      <p:pic>
        <p:nvPicPr>
          <p:cNvPr id="17" name="Immagine 16" descr="corsiaLenta.png"/>
          <p:cNvPicPr/>
          <p:nvPr/>
        </p:nvPicPr>
        <p:blipFill>
          <a:blip r:embed="rId4" cstate="print"/>
          <a:srcRect t="27855"/>
          <a:stretch>
            <a:fillRect/>
          </a:stretch>
        </p:blipFill>
        <p:spPr>
          <a:xfrm>
            <a:off x="214282" y="1357298"/>
            <a:ext cx="8786874" cy="2035282"/>
          </a:xfrm>
          <a:prstGeom prst="rect">
            <a:avLst/>
          </a:prstGeom>
        </p:spPr>
      </p:pic>
      <p:pic>
        <p:nvPicPr>
          <p:cNvPr id="18" name="Immagine 1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3000372"/>
            <a:ext cx="1404050" cy="217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tangolo arrotondato 11"/>
          <p:cNvSpPr/>
          <p:nvPr/>
        </p:nvSpPr>
        <p:spPr>
          <a:xfrm>
            <a:off x="6072198" y="1553964"/>
            <a:ext cx="1500198" cy="1143008"/>
          </a:xfrm>
          <a:prstGeom prst="round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6" name="Connettore 2 15"/>
          <p:cNvCxnSpPr/>
          <p:nvPr/>
        </p:nvCxnSpPr>
        <p:spPr>
          <a:xfrm rot="10800000" flipV="1">
            <a:off x="4714876" y="2643182"/>
            <a:ext cx="1428760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CasellaDiTesto 19"/>
          <p:cNvSpPr txBox="1"/>
          <p:nvPr/>
        </p:nvSpPr>
        <p:spPr>
          <a:xfrm>
            <a:off x="3428992" y="364331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Corsia lenta</a:t>
            </a:r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5429256" y="5211561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Dispersione posizione asse medio veicolo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PIANTA.jpg"/>
          <p:cNvPicPr>
            <a:picLocks noChangeAspect="1"/>
          </p:cNvPicPr>
          <p:nvPr/>
        </p:nvPicPr>
        <p:blipFill>
          <a:blip r:embed="rId2" cstate="print"/>
          <a:srcRect l="32812" t="2830" r="32813"/>
          <a:stretch>
            <a:fillRect/>
          </a:stretch>
        </p:blipFill>
        <p:spPr>
          <a:xfrm>
            <a:off x="5929322" y="1303790"/>
            <a:ext cx="3143272" cy="4905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magine 14" descr="PIANTA.png"/>
          <p:cNvPicPr>
            <a:picLocks noChangeAspect="1"/>
          </p:cNvPicPr>
          <p:nvPr/>
        </p:nvPicPr>
        <p:blipFill>
          <a:blip r:embed="rId3" cstate="print"/>
          <a:srcRect l="32813" t="2830" r="32812"/>
          <a:stretch>
            <a:fillRect/>
          </a:stretch>
        </p:blipFill>
        <p:spPr>
          <a:xfrm>
            <a:off x="5929322" y="1303790"/>
            <a:ext cx="3143272" cy="4905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magine 19" descr="VISTA1.jpg"/>
          <p:cNvPicPr>
            <a:picLocks noChangeAspect="1"/>
          </p:cNvPicPr>
          <p:nvPr/>
        </p:nvPicPr>
        <p:blipFill>
          <a:blip r:embed="rId4" cstate="print"/>
          <a:srcRect l="20313" t="3305" r="17187"/>
          <a:stretch>
            <a:fillRect/>
          </a:stretch>
        </p:blipFill>
        <p:spPr>
          <a:xfrm>
            <a:off x="142844" y="1331251"/>
            <a:ext cx="5715040" cy="4881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Immagine 18" descr="vista1.jpg"/>
          <p:cNvPicPr>
            <a:picLocks noChangeAspect="1"/>
          </p:cNvPicPr>
          <p:nvPr/>
        </p:nvPicPr>
        <p:blipFill>
          <a:blip r:embed="rId5" cstate="print"/>
          <a:srcRect l="20313" t="3343" r="17187"/>
          <a:stretch>
            <a:fillRect/>
          </a:stretch>
        </p:blipFill>
        <p:spPr>
          <a:xfrm>
            <a:off x="142844" y="1331251"/>
            <a:ext cx="5715040" cy="4883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VERIFICA A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53758" y="946600"/>
            <a:ext cx="8947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Spettri di carico applicati </a:t>
            </a:r>
            <a:r>
              <a:rPr lang="it-IT" dirty="0" smtClean="0"/>
              <a:t>- Sagoma 4 su modello locale esteso impalcato (22m x 30 m):</a:t>
            </a:r>
            <a:endParaRPr lang="it-IT" dirty="0"/>
          </a:p>
        </p:txBody>
      </p:sp>
      <p:pic>
        <p:nvPicPr>
          <p:cNvPr id="17" name="Immagine 16" descr="SAGOMAA1.png"/>
          <p:cNvPicPr/>
          <p:nvPr/>
        </p:nvPicPr>
        <p:blipFill>
          <a:blip r:embed="rId6" cstate="print"/>
          <a:srcRect l="66315" t="28348" r="11931" b="31055"/>
          <a:stretch>
            <a:fillRect/>
          </a:stretch>
        </p:blipFill>
        <p:spPr>
          <a:xfrm>
            <a:off x="4786314" y="3714752"/>
            <a:ext cx="857256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ANALISI DEI CARICHI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Diagramma 7"/>
          <p:cNvGraphicFramePr/>
          <p:nvPr/>
        </p:nvGraphicFramePr>
        <p:xfrm>
          <a:off x="142844" y="1071546"/>
          <a:ext cx="885831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08050" y="3429000"/>
            <a:ext cx="3893106" cy="2725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VERIFICA A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214282" y="5000636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Limite di fatica per verifica a vita illimitata:</a:t>
            </a:r>
          </a:p>
          <a:p>
            <a:pPr algn="ctr"/>
            <a:r>
              <a:rPr lang="it-IT" b="1" dirty="0" smtClean="0"/>
              <a:t>Δ</a:t>
            </a:r>
            <a:r>
              <a:rPr lang="el-GR" b="1" dirty="0" smtClean="0">
                <a:latin typeface="Calibri"/>
                <a:cs typeface="Calibri"/>
              </a:rPr>
              <a:t>σ</a:t>
            </a:r>
            <a:r>
              <a:rPr lang="it-IT" b="1" baseline="-25000" dirty="0" smtClean="0">
                <a:latin typeface="Calibri"/>
                <a:cs typeface="Calibri"/>
              </a:rPr>
              <a:t>D</a:t>
            </a:r>
            <a:r>
              <a:rPr lang="it-IT" b="1" dirty="0" smtClean="0">
                <a:latin typeface="Calibri"/>
                <a:cs typeface="Calibri"/>
              </a:rPr>
              <a:t> = 41.27 </a:t>
            </a:r>
            <a:r>
              <a:rPr lang="it-IT" b="1" dirty="0" err="1" smtClean="0">
                <a:latin typeface="Calibri"/>
                <a:cs typeface="Calibri"/>
              </a:rPr>
              <a:t>MPa</a:t>
            </a:r>
            <a:endParaRPr lang="it-IT" b="1" dirty="0" smtClean="0">
              <a:latin typeface="Calibri"/>
              <a:cs typeface="Calibri"/>
            </a:endParaRPr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Coefficiente di sicurezza: </a:t>
            </a:r>
            <a:r>
              <a:rPr lang="it-IT" b="1" dirty="0" smtClean="0">
                <a:latin typeface="Calibri"/>
                <a:cs typeface="Calibri"/>
              </a:rPr>
              <a:t>ϒ</a:t>
            </a:r>
            <a:r>
              <a:rPr lang="it-IT" b="1" baseline="-25000" dirty="0" smtClean="0">
                <a:latin typeface="Calibri"/>
                <a:cs typeface="Calibri"/>
              </a:rPr>
              <a:t>MF</a:t>
            </a:r>
            <a:r>
              <a:rPr lang="it-IT" b="1" dirty="0" smtClean="0">
                <a:latin typeface="Calibri"/>
                <a:cs typeface="Calibri"/>
              </a:rPr>
              <a:t> = 1.15</a:t>
            </a:r>
            <a:endParaRPr lang="it-IT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142844" y="1000108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Verifica a vita illimitata</a:t>
            </a:r>
            <a:endParaRPr lang="it-IT" b="1" dirty="0"/>
          </a:p>
        </p:txBody>
      </p:sp>
      <p:pic>
        <p:nvPicPr>
          <p:cNvPr id="14" name="Immagine 13" descr="RISULTATI_S11TRASVERSO.bmp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4282" y="1785926"/>
            <a:ext cx="4572032" cy="3035642"/>
          </a:xfrm>
          <a:prstGeom prst="rect">
            <a:avLst/>
          </a:prstGeom>
        </p:spPr>
      </p:pic>
      <p:pic>
        <p:nvPicPr>
          <p:cNvPr id="15" name="Immagine 14" descr="RISULTATI_S11TRASVERSO-DETTAGLIO.bmp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4282" y="1785925"/>
            <a:ext cx="4572032" cy="3035861"/>
          </a:xfrm>
          <a:prstGeom prst="rect">
            <a:avLst/>
          </a:prstGeom>
        </p:spPr>
      </p:pic>
      <p:pic>
        <p:nvPicPr>
          <p:cNvPr id="16" name="Immagine 15" descr="RISULTATI_S22TRASVERSO-DETTAGLIO-RIB.bmp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4282" y="3286124"/>
            <a:ext cx="4572032" cy="1666142"/>
          </a:xfrm>
          <a:prstGeom prst="rect">
            <a:avLst/>
          </a:prstGeom>
        </p:spPr>
      </p:pic>
      <p:graphicFrame>
        <p:nvGraphicFramePr>
          <p:cNvPr id="17" name="Tabella 16"/>
          <p:cNvGraphicFramePr>
            <a:graphicFrameLocks noGrp="1"/>
          </p:cNvGraphicFramePr>
          <p:nvPr/>
        </p:nvGraphicFramePr>
        <p:xfrm>
          <a:off x="5072066" y="1785926"/>
          <a:ext cx="3929091" cy="1563286"/>
        </p:xfrm>
        <a:graphic>
          <a:graphicData uri="http://schemas.openxmlformats.org/drawingml/2006/table">
            <a:tbl>
              <a:tblPr firstRow="1" lastCol="1" bandRow="1">
                <a:tableStyleId>{9DCAF9ED-07DC-4A11-8D7F-57B35C25682E}</a:tableStyleId>
              </a:tblPr>
              <a:tblGrid>
                <a:gridCol w="1500198"/>
                <a:gridCol w="1428760"/>
                <a:gridCol w="1000133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it-IT" smtClean="0"/>
                        <a:t>Cordone </a:t>
                      </a:r>
                      <a:r>
                        <a:rPr lang="it-IT" dirty="0" smtClean="0"/>
                        <a:t>“a”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Δ</a:t>
                      </a:r>
                      <a:r>
                        <a:rPr lang="el-GR" dirty="0" smtClean="0"/>
                        <a:t>σ</a:t>
                      </a:r>
                      <a:r>
                        <a:rPr lang="it-IT" baseline="-25000" dirty="0" smtClean="0"/>
                        <a:t>max,d</a:t>
                      </a:r>
                      <a:endParaRPr lang="it-IT" baseline="-25000" dirty="0"/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Verifica</a:t>
                      </a:r>
                      <a:endParaRPr lang="it-IT" dirty="0"/>
                    </a:p>
                  </a:txBody>
                  <a:tcPr anchor="ctr"/>
                </a:tc>
              </a:tr>
              <a:tr h="411708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 mm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31.1 </a:t>
                      </a:r>
                      <a:r>
                        <a:rPr lang="it-IT" dirty="0" err="1" smtClean="0"/>
                        <a:t>MPa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>
                          <a:solidFill>
                            <a:srgbClr val="2D5D3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OK</a:t>
                      </a:r>
                      <a:endParaRPr lang="it-IT" dirty="0">
                        <a:solidFill>
                          <a:srgbClr val="2D5D3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411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 mm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38.8 </a:t>
                      </a:r>
                      <a:r>
                        <a:rPr lang="it-IT" dirty="0" err="1" smtClean="0"/>
                        <a:t>MPa</a:t>
                      </a:r>
                      <a:endParaRPr lang="it-I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>
                          <a:solidFill>
                            <a:srgbClr val="2D5D3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OK</a:t>
                      </a:r>
                      <a:endParaRPr lang="it-IT" dirty="0">
                        <a:solidFill>
                          <a:srgbClr val="2D5D3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11708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 mm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>
                          <a:effectLst/>
                        </a:rPr>
                        <a:t>50.4 </a:t>
                      </a:r>
                      <a:r>
                        <a:rPr lang="it-IT" dirty="0" err="1" smtClean="0">
                          <a:effectLst/>
                        </a:rPr>
                        <a:t>MPa</a:t>
                      </a:r>
                      <a:endParaRPr lang="it-IT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NO</a:t>
                      </a:r>
                      <a:endParaRPr lang="it-IT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Immagine 1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1357298"/>
            <a:ext cx="2520950" cy="37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CasellaDiTesto 18"/>
          <p:cNvSpPr txBox="1"/>
          <p:nvPr/>
        </p:nvSpPr>
        <p:spPr>
          <a:xfrm>
            <a:off x="142844" y="13572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Criterio di verifica:</a:t>
            </a:r>
            <a:endParaRPr lang="it-IT" dirty="0"/>
          </a:p>
        </p:txBody>
      </p:sp>
      <p:sp>
        <p:nvSpPr>
          <p:cNvPr id="20" name="Rettangolo arrotondato 19"/>
          <p:cNvSpPr/>
          <p:nvPr/>
        </p:nvSpPr>
        <p:spPr>
          <a:xfrm>
            <a:off x="428596" y="2285992"/>
            <a:ext cx="4214842" cy="428628"/>
          </a:xfrm>
          <a:prstGeom prst="roundRect">
            <a:avLst/>
          </a:prstGeom>
          <a:noFill/>
          <a:ln w="381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5000628" y="135729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Riepilogo:</a:t>
            </a:r>
            <a:endParaRPr lang="it-IT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072066" y="3429000"/>
            <a:ext cx="3929090" cy="2725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00628" y="1428736"/>
            <a:ext cx="3893106" cy="2725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VERIFICA A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142844" y="1000108"/>
            <a:ext cx="878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Verifica a danneggiamento</a:t>
            </a:r>
            <a:endParaRPr lang="it-IT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142844" y="135729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Criterio di verifica</a:t>
            </a:r>
          </a:p>
          <a:p>
            <a:r>
              <a:rPr lang="it-IT" dirty="0" smtClean="0"/>
              <a:t>Legge di </a:t>
            </a:r>
            <a:r>
              <a:rPr lang="it-IT" dirty="0" err="1" smtClean="0"/>
              <a:t>Palmgren-Miner</a:t>
            </a:r>
            <a:r>
              <a:rPr lang="it-IT" dirty="0" smtClean="0"/>
              <a:t>:</a:t>
            </a:r>
            <a:endParaRPr lang="it-IT" dirty="0"/>
          </a:p>
        </p:txBody>
      </p:sp>
      <p:pic>
        <p:nvPicPr>
          <p:cNvPr id="23" name="Immagine 2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471599"/>
            <a:ext cx="1500198" cy="60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ttangolo 24"/>
          <p:cNvSpPr/>
          <p:nvPr/>
        </p:nvSpPr>
        <p:spPr>
          <a:xfrm>
            <a:off x="142844" y="2143116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  Flusso annuo di veicoli di peso superiore a 100 KN su corsia lenta pari a </a:t>
            </a:r>
            <a:r>
              <a:rPr lang="it-IT" b="1" dirty="0" smtClean="0"/>
              <a:t>2.000.000 v/a</a:t>
            </a:r>
          </a:p>
          <a:p>
            <a:endParaRPr lang="it-IT" b="1" dirty="0" smtClean="0"/>
          </a:p>
          <a:p>
            <a:pPr>
              <a:buFont typeface="Arial" pitchFamily="34" charset="0"/>
              <a:buChar char="•"/>
            </a:pPr>
            <a:r>
              <a:rPr lang="it-IT" b="1" dirty="0" smtClean="0"/>
              <a:t>  </a:t>
            </a:r>
            <a:r>
              <a:rPr lang="it-IT" dirty="0" smtClean="0"/>
              <a:t>Tipologia di traffico a </a:t>
            </a:r>
            <a:r>
              <a:rPr lang="it-IT" b="1" dirty="0" smtClean="0"/>
              <a:t>lunga percorrenza</a:t>
            </a:r>
          </a:p>
          <a:p>
            <a:pPr>
              <a:buFont typeface="Arial" pitchFamily="34" charset="0"/>
              <a:buChar char="•"/>
            </a:pPr>
            <a:endParaRPr lang="it-IT" b="1" dirty="0" smtClean="0"/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 Stessi spettri di carico verifica precedente ma con intensità minori.</a:t>
            </a:r>
          </a:p>
          <a:p>
            <a:pPr>
              <a:buFont typeface="Arial" pitchFamily="34" charset="0"/>
              <a:buChar char="•"/>
            </a:pPr>
            <a:endParaRPr lang="it-IT" dirty="0" smtClean="0"/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 Per ogni sagoma si calcola quota di traffico transitante (</a:t>
            </a:r>
            <a:r>
              <a:rPr lang="it-IT" dirty="0" err="1" smtClean="0"/>
              <a:t>n</a:t>
            </a:r>
            <a:r>
              <a:rPr lang="it-IT" baseline="-25000" dirty="0" err="1" smtClean="0"/>
              <a:t>i</a:t>
            </a:r>
            <a:r>
              <a:rPr lang="it-IT" dirty="0" smtClean="0"/>
              <a:t>) e in base alle tensioni calcolate il numero di cicli limite (N</a:t>
            </a:r>
            <a:r>
              <a:rPr lang="it-IT" baseline="-25000" dirty="0" smtClean="0"/>
              <a:t>i</a:t>
            </a:r>
            <a:r>
              <a:rPr lang="it-IT" dirty="0" smtClean="0"/>
              <a:t>) da curva S-N</a:t>
            </a:r>
          </a:p>
          <a:p>
            <a:pPr>
              <a:buFont typeface="Arial" pitchFamily="34" charset="0"/>
              <a:buChar char="•"/>
            </a:pPr>
            <a:endParaRPr lang="it-IT" dirty="0" smtClean="0"/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 Verifica utile per determinare la vita utile del dettaglio ponendo D = 1 come condizione</a:t>
            </a:r>
            <a:endParaRPr lang="it-IT" dirty="0"/>
          </a:p>
        </p:txBody>
      </p:sp>
      <p:sp>
        <p:nvSpPr>
          <p:cNvPr id="33" name="CasellaDiTesto 32"/>
          <p:cNvSpPr txBox="1"/>
          <p:nvPr/>
        </p:nvSpPr>
        <p:spPr>
          <a:xfrm>
            <a:off x="5000628" y="4357694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Vita utile cordone da 3 mm: </a:t>
            </a:r>
            <a:r>
              <a:rPr lang="it-IT" b="1" dirty="0" smtClean="0"/>
              <a:t>12</a:t>
            </a:r>
            <a:r>
              <a:rPr lang="it-IT" dirty="0" smtClean="0"/>
              <a:t> anni</a:t>
            </a:r>
          </a:p>
          <a:p>
            <a:r>
              <a:rPr lang="it-IT" dirty="0" smtClean="0"/>
              <a:t>Vita richiesta: </a:t>
            </a:r>
            <a:r>
              <a:rPr lang="it-IT" b="1" dirty="0" smtClean="0"/>
              <a:t>86</a:t>
            </a:r>
            <a:r>
              <a:rPr lang="it-IT" dirty="0" smtClean="0"/>
              <a:t> anni</a:t>
            </a:r>
            <a:endParaRPr lang="it-IT" dirty="0"/>
          </a:p>
        </p:txBody>
      </p:sp>
      <p:sp>
        <p:nvSpPr>
          <p:cNvPr id="34" name="Freccia in giù 33"/>
          <p:cNvSpPr/>
          <p:nvPr/>
        </p:nvSpPr>
        <p:spPr>
          <a:xfrm>
            <a:off x="6643702" y="5000636"/>
            <a:ext cx="642942" cy="50006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CasellaDiTesto 34"/>
          <p:cNvSpPr txBox="1"/>
          <p:nvPr/>
        </p:nvSpPr>
        <p:spPr>
          <a:xfrm>
            <a:off x="5072066" y="5572140"/>
            <a:ext cx="3786214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Verifica </a:t>
            </a: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soddisfatta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CONSIDERAZIONI FINALI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Diagramma 14"/>
          <p:cNvGraphicFramePr/>
          <p:nvPr/>
        </p:nvGraphicFramePr>
        <p:xfrm>
          <a:off x="228600" y="2500306"/>
          <a:ext cx="8843994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CasellaDiTesto 15"/>
          <p:cNvSpPr txBox="1"/>
          <p:nvPr/>
        </p:nvSpPr>
        <p:spPr>
          <a:xfrm>
            <a:off x="152400" y="1066800"/>
            <a:ext cx="5286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Ipotesi vita utile saldature rispetto alla fatica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152400" y="14478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Saldature a regola d’arte verificano fatica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152400" y="18288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Saldature NON a regola d’arte vanno in crisi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16" grpId="0"/>
      <p:bldP spid="29" grpId="0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CONSIDERAZIONI FINALI FATICA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152400" y="1066800"/>
            <a:ext cx="5286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Intervento </a:t>
            </a:r>
            <a:r>
              <a:rPr lang="it-IT" b="1" i="1" dirty="0" smtClean="0"/>
              <a:t>ad hoc</a:t>
            </a:r>
            <a:endParaRPr lang="it-IT" b="1" i="1" dirty="0" smtClean="0"/>
          </a:p>
        </p:txBody>
      </p:sp>
      <p:sp>
        <p:nvSpPr>
          <p:cNvPr id="29" name="CasellaDiTesto 28"/>
          <p:cNvSpPr txBox="1"/>
          <p:nvPr/>
        </p:nvSpPr>
        <p:spPr>
          <a:xfrm>
            <a:off x="152400" y="1447800"/>
            <a:ext cx="870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Necessità di ripristinare tutte le saldature dell’impalcato nei tratti di corsia lenta e ove siano presenti fessurazioni.</a:t>
            </a:r>
          </a:p>
        </p:txBody>
      </p:sp>
      <p:graphicFrame>
        <p:nvGraphicFramePr>
          <p:cNvPr id="17" name="Diagramma 16"/>
          <p:cNvGraphicFramePr/>
          <p:nvPr/>
        </p:nvGraphicFramePr>
        <p:xfrm>
          <a:off x="214282" y="2928934"/>
          <a:ext cx="8715436" cy="31909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CasellaDiTesto 17"/>
          <p:cNvSpPr txBox="1"/>
          <p:nvPr/>
        </p:nvSpPr>
        <p:spPr>
          <a:xfrm>
            <a:off x="142844" y="2500306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Intervento adeguamento possibile </a:t>
            </a:r>
            <a:r>
              <a:rPr lang="it-IT" b="1" dirty="0" smtClean="0"/>
              <a:t>in seguito a precompressione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9" grpId="0"/>
      <p:bldGraphic spid="17" grpId="0">
        <p:bldAsOne/>
      </p:bldGraphic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CONCLUSIONI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71406" y="1000108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Effetti locali</a:t>
            </a:r>
            <a:endParaRPr lang="it-IT" b="1" dirty="0"/>
          </a:p>
        </p:txBody>
      </p:sp>
      <p:sp>
        <p:nvSpPr>
          <p:cNvPr id="24" name="CasellaDiTesto 23"/>
          <p:cNvSpPr txBox="1"/>
          <p:nvPr/>
        </p:nvSpPr>
        <p:spPr>
          <a:xfrm>
            <a:off x="-32" y="1334185"/>
            <a:ext cx="91440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 La somma dei risultati degli effetti locali e di quelli globali completa le informazioni sull’impalcato e permette di definire il conseguente intervento di </a:t>
            </a:r>
            <a:r>
              <a:rPr lang="it-IT" dirty="0" smtClean="0"/>
              <a:t>rinforzo con </a:t>
            </a:r>
            <a:r>
              <a:rPr lang="it-IT" dirty="0" smtClean="0"/>
              <a:t>precompressione</a:t>
            </a:r>
            <a:endParaRPr lang="it-IT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/>
              <a:t> Le verifiche </a:t>
            </a:r>
            <a:r>
              <a:rPr lang="it-IT" dirty="0" smtClean="0"/>
              <a:t>locali di resistenza </a:t>
            </a:r>
            <a:r>
              <a:rPr lang="it-IT" dirty="0" smtClean="0"/>
              <a:t>degli elementi sono soddisfatte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71406" y="263104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Fatica</a:t>
            </a:r>
            <a:endParaRPr lang="it-IT" b="1" dirty="0"/>
          </a:p>
        </p:txBody>
      </p:sp>
      <p:graphicFrame>
        <p:nvGraphicFramePr>
          <p:cNvPr id="13" name="Diagramma 12"/>
          <p:cNvGraphicFramePr/>
          <p:nvPr/>
        </p:nvGraphicFramePr>
        <p:xfrm>
          <a:off x="142844" y="3143248"/>
          <a:ext cx="8715436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Diagramma 13"/>
          <p:cNvGraphicFramePr/>
          <p:nvPr/>
        </p:nvGraphicFramePr>
        <p:xfrm>
          <a:off x="142844" y="4714884"/>
          <a:ext cx="8715436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Graphic spid="13" grpId="0">
        <p:bldAsOne/>
      </p:bldGraphic>
      <p:bldGraphic spid="14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3214686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GRAZIE PER L’ATTENZIONE</a:t>
            </a:r>
            <a:endParaRPr lang="it-IT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ANALISI DEI CARICHI – NORME ADOTTATE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Immagine 8" descr="screen-norm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428736"/>
            <a:ext cx="4286279" cy="34471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CasellaDiTesto 10"/>
          <p:cNvSpPr txBox="1"/>
          <p:nvPr/>
        </p:nvSpPr>
        <p:spPr>
          <a:xfrm>
            <a:off x="205317" y="4991671"/>
            <a:ext cx="4277315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1600" dirty="0" smtClean="0"/>
              <a:t>Metodo delle </a:t>
            </a:r>
            <a:r>
              <a:rPr lang="it-IT" sz="1600" b="1" dirty="0" smtClean="0"/>
              <a:t>tensioni ammissibili</a:t>
            </a:r>
          </a:p>
          <a:p>
            <a:pPr algn="ctr">
              <a:lnSpc>
                <a:spcPct val="150000"/>
              </a:lnSpc>
            </a:pPr>
            <a:r>
              <a:rPr lang="it-IT" sz="1600" dirty="0" smtClean="0"/>
              <a:t>Applicata al modello di impalcato </a:t>
            </a:r>
            <a:r>
              <a:rPr lang="it-IT" sz="1600" b="1" dirty="0" smtClean="0"/>
              <a:t>originale</a:t>
            </a:r>
            <a:endParaRPr lang="it-IT" sz="1600" dirty="0" smtClean="0"/>
          </a:p>
          <a:p>
            <a:pPr algn="ctr">
              <a:lnSpc>
                <a:spcPct val="150000"/>
              </a:lnSpc>
            </a:pPr>
            <a:r>
              <a:rPr lang="it-IT" sz="1600" dirty="0" smtClean="0"/>
              <a:t>Differenti carichi tra verifiche </a:t>
            </a:r>
            <a:r>
              <a:rPr lang="it-IT" sz="1600" b="1" dirty="0" smtClean="0"/>
              <a:t>locali</a:t>
            </a:r>
            <a:r>
              <a:rPr lang="it-IT" sz="1600" dirty="0" smtClean="0"/>
              <a:t> e </a:t>
            </a:r>
            <a:r>
              <a:rPr lang="it-IT" sz="1600" b="1" dirty="0" smtClean="0"/>
              <a:t>globali</a:t>
            </a:r>
            <a:endParaRPr lang="it-IT" sz="1600" b="1" dirty="0"/>
          </a:p>
        </p:txBody>
      </p:sp>
      <p:pic>
        <p:nvPicPr>
          <p:cNvPr id="15" name="Immagine 14" descr="5_ponti.png"/>
          <p:cNvPicPr>
            <a:picLocks noChangeAspect="1"/>
          </p:cNvPicPr>
          <p:nvPr/>
        </p:nvPicPr>
        <p:blipFill>
          <a:blip r:embed="rId3" cstate="print"/>
          <a:srcRect b="28593"/>
          <a:stretch>
            <a:fillRect/>
          </a:stretch>
        </p:blipFill>
        <p:spPr>
          <a:xfrm>
            <a:off x="4714876" y="3581123"/>
            <a:ext cx="4286280" cy="13076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Immagine 15" descr="5_ponti_sopr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5" y="1428736"/>
            <a:ext cx="4286281" cy="20486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CasellaDiTesto 18"/>
          <p:cNvSpPr txBox="1"/>
          <p:nvPr/>
        </p:nvSpPr>
        <p:spPr>
          <a:xfrm>
            <a:off x="205317" y="1000108"/>
            <a:ext cx="428628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Circolare n. 384 – 14 febbraio </a:t>
            </a:r>
            <a:r>
              <a:rPr lang="it-IT" b="1" dirty="0" smtClean="0"/>
              <a:t>1962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4714876" y="1000108"/>
            <a:ext cx="428628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D.M. 14 gennaio </a:t>
            </a:r>
            <a:r>
              <a:rPr lang="it-IT" b="1" dirty="0" smtClean="0"/>
              <a:t>2008</a:t>
            </a:r>
            <a:r>
              <a:rPr lang="it-IT" dirty="0" smtClean="0"/>
              <a:t> – </a:t>
            </a:r>
            <a:r>
              <a:rPr lang="it-IT" dirty="0" err="1" smtClean="0"/>
              <a:t>N.T.C.</a:t>
            </a:r>
            <a:r>
              <a:rPr lang="it-IT" dirty="0" smtClean="0"/>
              <a:t> </a:t>
            </a:r>
            <a:endParaRPr lang="it-IT" b="1" dirty="0" smtClean="0"/>
          </a:p>
        </p:txBody>
      </p:sp>
      <p:sp>
        <p:nvSpPr>
          <p:cNvPr id="21" name="CasellaDiTesto 20"/>
          <p:cNvSpPr txBox="1"/>
          <p:nvPr/>
        </p:nvSpPr>
        <p:spPr>
          <a:xfrm>
            <a:off x="4714876" y="4991953"/>
            <a:ext cx="4277315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1600" dirty="0" smtClean="0"/>
              <a:t>Metodo agli </a:t>
            </a:r>
            <a:r>
              <a:rPr lang="it-IT" sz="1600" b="1" dirty="0" smtClean="0"/>
              <a:t>stati limite</a:t>
            </a:r>
          </a:p>
          <a:p>
            <a:pPr algn="ctr">
              <a:lnSpc>
                <a:spcPct val="150000"/>
              </a:lnSpc>
            </a:pPr>
            <a:r>
              <a:rPr lang="it-IT" sz="1600" dirty="0" smtClean="0"/>
              <a:t>Applicata a tutti i </a:t>
            </a:r>
            <a:r>
              <a:rPr lang="it-IT" sz="1600" b="1" dirty="0" smtClean="0"/>
              <a:t>modelli</a:t>
            </a:r>
            <a:r>
              <a:rPr lang="it-IT" sz="1600" dirty="0" smtClean="0"/>
              <a:t>, anche per la </a:t>
            </a:r>
            <a:r>
              <a:rPr lang="it-IT" sz="1600" b="1" dirty="0" smtClean="0"/>
              <a:t>fatica</a:t>
            </a:r>
          </a:p>
          <a:p>
            <a:pPr algn="ctr">
              <a:lnSpc>
                <a:spcPct val="150000"/>
              </a:lnSpc>
            </a:pPr>
            <a:r>
              <a:rPr lang="it-IT" sz="1600" dirty="0" smtClean="0"/>
              <a:t>Stessi carichi per peggiori effetti </a:t>
            </a:r>
            <a:r>
              <a:rPr lang="it-IT" sz="1600" b="1" dirty="0" smtClean="0"/>
              <a:t>locali</a:t>
            </a:r>
            <a:r>
              <a:rPr lang="it-IT" sz="1600" dirty="0" smtClean="0"/>
              <a:t> e </a:t>
            </a:r>
            <a:r>
              <a:rPr lang="it-IT" sz="1600" b="1" dirty="0" smtClean="0"/>
              <a:t>globali</a:t>
            </a:r>
            <a:endParaRPr lang="it-IT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0915" y="4652411"/>
            <a:ext cx="44672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156" y="1571894"/>
            <a:ext cx="3017394" cy="298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ANALISI DEI CARICHI – NORMA 1962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14282" y="1142984"/>
            <a:ext cx="42862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Carichi per ponti di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1° categoria</a:t>
            </a:r>
            <a:r>
              <a:rPr lang="it-IT" dirty="0" smtClean="0"/>
              <a:t>:</a:t>
            </a:r>
            <a:endParaRPr lang="it-IT" b="1" dirty="0" smtClean="0"/>
          </a:p>
          <a:p>
            <a:endParaRPr lang="it-IT" dirty="0" smtClean="0"/>
          </a:p>
          <a:p>
            <a:r>
              <a:rPr lang="it-IT" b="1" dirty="0" smtClean="0"/>
              <a:t>Pavimentazione</a:t>
            </a:r>
            <a:r>
              <a:rPr lang="it-IT" dirty="0" smtClean="0"/>
              <a:t>: 200 kg / m</a:t>
            </a:r>
            <a:r>
              <a:rPr lang="it-IT" baseline="30000" dirty="0" smtClean="0"/>
              <a:t>2</a:t>
            </a:r>
            <a:endParaRPr lang="it-IT" b="1" baseline="30000" dirty="0" smtClean="0"/>
          </a:p>
          <a:p>
            <a:endParaRPr lang="it-IT" dirty="0" smtClean="0"/>
          </a:p>
          <a:p>
            <a:r>
              <a:rPr lang="it-IT" b="1" dirty="0" smtClean="0"/>
              <a:t>Vento</a:t>
            </a:r>
            <a:r>
              <a:rPr lang="it-IT" dirty="0" smtClean="0"/>
              <a:t>: 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ponte scarico: 250 kg / m</a:t>
            </a:r>
            <a:r>
              <a:rPr lang="it-IT" baseline="30000" dirty="0" smtClean="0"/>
              <a:t>2</a:t>
            </a:r>
            <a:endParaRPr lang="it-IT" dirty="0" smtClean="0"/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ponte carico: superficie aumentata di 3 m      </a:t>
            </a:r>
          </a:p>
          <a:p>
            <a:r>
              <a:rPr lang="it-IT" dirty="0" smtClean="0"/>
              <a:t>  dal piano stradale, intensità di 100 kg / m</a:t>
            </a:r>
            <a:r>
              <a:rPr lang="it-IT" baseline="30000" dirty="0" smtClean="0"/>
              <a:t>2</a:t>
            </a:r>
          </a:p>
          <a:p>
            <a:endParaRPr lang="it-IT" baseline="30000" dirty="0" smtClean="0"/>
          </a:p>
          <a:p>
            <a:r>
              <a:rPr lang="it-IT" b="1" dirty="0" smtClean="0"/>
              <a:t>Sisma</a:t>
            </a:r>
            <a:r>
              <a:rPr lang="it-IT" dirty="0" smtClean="0"/>
              <a:t>: 7% del peso proprio applicato in direzione trasversale all’impalcato</a:t>
            </a:r>
          </a:p>
          <a:p>
            <a:endParaRPr lang="it-IT" dirty="0" smtClean="0"/>
          </a:p>
          <a:p>
            <a:r>
              <a:rPr lang="it-IT" b="1" dirty="0" smtClean="0"/>
              <a:t>Forza centrifuga</a:t>
            </a:r>
            <a:r>
              <a:rPr lang="it-IT" dirty="0" smtClean="0"/>
              <a:t>: (R : raggio di curvatura)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b="1" dirty="0" smtClean="0"/>
              <a:t>Marciapiedi</a:t>
            </a:r>
            <a:r>
              <a:rPr lang="it-IT" dirty="0" smtClean="0"/>
              <a:t>:  dimensionati tramite applicazione folla compatta di 500 kg / m</a:t>
            </a:r>
            <a:r>
              <a:rPr lang="it-IT" baseline="30000" dirty="0" smtClean="0"/>
              <a:t>2</a:t>
            </a:r>
            <a:endParaRPr lang="it-IT" dirty="0" smtClean="0"/>
          </a:p>
        </p:txBody>
      </p:sp>
      <p:pic>
        <p:nvPicPr>
          <p:cNvPr id="12" name="Immagine 11" descr="schema1-196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1500174"/>
            <a:ext cx="3000396" cy="3206772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643446"/>
            <a:ext cx="4227390" cy="1593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ggetto 12"/>
          <p:cNvGraphicFramePr>
            <a:graphicFrameLocks noChangeAspect="1"/>
          </p:cNvGraphicFramePr>
          <p:nvPr/>
        </p:nvGraphicFramePr>
        <p:xfrm>
          <a:off x="1928794" y="4714884"/>
          <a:ext cx="850900" cy="431800"/>
        </p:xfrm>
        <a:graphic>
          <a:graphicData uri="http://schemas.openxmlformats.org/presentationml/2006/ole">
            <p:oleObj spid="_x0000_s2050" name="Equazione" r:id="rId7" imgW="850680" imgH="431640" progId="Equation.3">
              <p:embed/>
            </p:oleObj>
          </a:graphicData>
        </a:graphic>
      </p:graphicFrame>
      <p:sp>
        <p:nvSpPr>
          <p:cNvPr id="14" name="CasellaDiTesto 13"/>
          <p:cNvSpPr txBox="1"/>
          <p:nvPr/>
        </p:nvSpPr>
        <p:spPr>
          <a:xfrm>
            <a:off x="4357686" y="1142984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Impronte di carico dovute al traffico</a:t>
            </a:r>
            <a:endParaRPr lang="it-IT" b="1" dirty="0"/>
          </a:p>
        </p:txBody>
      </p:sp>
      <p:sp>
        <p:nvSpPr>
          <p:cNvPr id="15" name="Freccia a destra 14"/>
          <p:cNvSpPr/>
          <p:nvPr/>
        </p:nvSpPr>
        <p:spPr>
          <a:xfrm rot="10800000">
            <a:off x="7858148" y="2643181"/>
            <a:ext cx="1000132" cy="331471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8072462" y="2330535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Civili</a:t>
            </a:r>
            <a:endParaRPr lang="it-IT" b="1" dirty="0"/>
          </a:p>
        </p:txBody>
      </p:sp>
      <p:sp>
        <p:nvSpPr>
          <p:cNvPr id="17" name="Freccia a destra 16"/>
          <p:cNvSpPr/>
          <p:nvPr/>
        </p:nvSpPr>
        <p:spPr>
          <a:xfrm rot="5400000">
            <a:off x="7406660" y="3906207"/>
            <a:ext cx="1000132" cy="331471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8072462" y="382205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Militari</a:t>
            </a:r>
            <a:endParaRPr lang="it-IT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confrontoStatiLimite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44" y="1071546"/>
            <a:ext cx="8858280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ANALISI DEI CARICHI – </a:t>
            </a:r>
            <a:r>
              <a:rPr lang="it-IT" sz="3600" b="1" dirty="0" err="1" smtClean="0"/>
              <a:t>N.T.C.</a:t>
            </a:r>
            <a:r>
              <a:rPr lang="it-IT" sz="3600" b="1" dirty="0" smtClean="0"/>
              <a:t> 2008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14282" y="1142984"/>
            <a:ext cx="428628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Azioni naturali</a:t>
            </a:r>
          </a:p>
          <a:p>
            <a:endParaRPr lang="it-IT" dirty="0" smtClean="0"/>
          </a:p>
          <a:p>
            <a:r>
              <a:rPr lang="it-IT" b="1" dirty="0" smtClean="0"/>
              <a:t>Vento</a:t>
            </a:r>
            <a:r>
              <a:rPr lang="it-IT" dirty="0" smtClean="0"/>
              <a:t>: 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ponte scarico: 2198 Pa (224 kg / m</a:t>
            </a:r>
            <a:r>
              <a:rPr lang="it-IT" baseline="30000" dirty="0" smtClean="0"/>
              <a:t>2</a:t>
            </a:r>
            <a:r>
              <a:rPr lang="it-IT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ponte carico: superficie aumentata di 3 m      </a:t>
            </a:r>
          </a:p>
          <a:p>
            <a:r>
              <a:rPr lang="it-IT" dirty="0" smtClean="0"/>
              <a:t>  dal piano stradale, stessa pressione</a:t>
            </a:r>
            <a:endParaRPr lang="it-IT" baseline="30000" dirty="0" smtClean="0"/>
          </a:p>
          <a:p>
            <a:endParaRPr lang="it-IT" baseline="30000" dirty="0" smtClean="0"/>
          </a:p>
        </p:txBody>
      </p:sp>
      <p:sp>
        <p:nvSpPr>
          <p:cNvPr id="19" name="CasellaDiTesto 18"/>
          <p:cNvSpPr txBox="1"/>
          <p:nvPr/>
        </p:nvSpPr>
        <p:spPr>
          <a:xfrm>
            <a:off x="4643438" y="1142984"/>
            <a:ext cx="428628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it-IT" dirty="0" smtClean="0"/>
          </a:p>
          <a:p>
            <a:r>
              <a:rPr lang="it-IT" b="1" dirty="0" smtClean="0"/>
              <a:t>Sisma</a:t>
            </a:r>
            <a:r>
              <a:rPr lang="it-IT" dirty="0" smtClean="0"/>
              <a:t>: 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Periodo di ritorno azione </a:t>
            </a:r>
            <a:r>
              <a:rPr lang="it-IT" dirty="0" err="1" smtClean="0"/>
              <a:t>S.L.U.</a:t>
            </a:r>
            <a:r>
              <a:rPr lang="it-IT" dirty="0" smtClean="0"/>
              <a:t>: 1898 anni 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Classe di terreno: A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Fattore di struttura (orizzontale): 1.5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Masse: date da peso proprio impalcato, permanenti portati e 20% carichi mobili</a:t>
            </a:r>
          </a:p>
          <a:p>
            <a:pPr>
              <a:buFont typeface="Arial" pitchFamily="34" charset="0"/>
              <a:buChar char="•"/>
            </a:pPr>
            <a:endParaRPr lang="it-IT" baseline="30000" dirty="0" smtClean="0"/>
          </a:p>
          <a:p>
            <a:endParaRPr lang="it-IT" baseline="30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19" descr="corsieconvenzionali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00562" y="1643050"/>
            <a:ext cx="4496189" cy="178595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ANALISI DEI CARICHI – </a:t>
            </a:r>
            <a:r>
              <a:rPr lang="it-IT" sz="3600" b="1" dirty="0" err="1" smtClean="0"/>
              <a:t>N.T.C.</a:t>
            </a:r>
            <a:r>
              <a:rPr lang="it-IT" sz="3600" b="1" dirty="0" smtClean="0"/>
              <a:t> 2008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14282" y="1142984"/>
            <a:ext cx="3929090" cy="2893100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/>
              <a:t>Carichi per ponti di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1° categoria</a:t>
            </a:r>
            <a:r>
              <a:rPr lang="it-IT" dirty="0" smtClean="0"/>
              <a:t>:</a:t>
            </a:r>
            <a:endParaRPr lang="it-IT" b="1" dirty="0" smtClean="0"/>
          </a:p>
          <a:p>
            <a:endParaRPr lang="it-IT" dirty="0" smtClean="0"/>
          </a:p>
          <a:p>
            <a:r>
              <a:rPr lang="it-IT" b="1" dirty="0" smtClean="0"/>
              <a:t>Pavimentazione</a:t>
            </a:r>
            <a:r>
              <a:rPr lang="it-IT" dirty="0" smtClean="0"/>
              <a:t>: 2KN / m</a:t>
            </a:r>
            <a:r>
              <a:rPr lang="it-IT" baseline="30000" dirty="0" smtClean="0"/>
              <a:t>2</a:t>
            </a:r>
            <a:endParaRPr lang="it-IT" b="1" baseline="30000" dirty="0" smtClean="0"/>
          </a:p>
          <a:p>
            <a:endParaRPr lang="it-IT" dirty="0" smtClean="0"/>
          </a:p>
          <a:p>
            <a:r>
              <a:rPr lang="it-IT" b="1" dirty="0" smtClean="0"/>
              <a:t>Forza centrifuga</a:t>
            </a:r>
            <a:r>
              <a:rPr lang="it-IT" dirty="0" smtClean="0"/>
              <a:t>: (R : raggio di curvatura, </a:t>
            </a:r>
            <a:r>
              <a:rPr lang="it-IT" dirty="0" err="1" smtClean="0"/>
              <a:t>Q</a:t>
            </a:r>
            <a:r>
              <a:rPr lang="it-IT" sz="1200" dirty="0" err="1" smtClean="0"/>
              <a:t>v</a:t>
            </a:r>
            <a:r>
              <a:rPr lang="it-IT" dirty="0" smtClean="0"/>
              <a:t> : peso impronta schema 1)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b="1" dirty="0" smtClean="0"/>
              <a:t>Marciapiedi</a:t>
            </a:r>
            <a:r>
              <a:rPr lang="it-IT" dirty="0" smtClean="0"/>
              <a:t>:  applicazione folla compatta di 5 KN / m</a:t>
            </a:r>
            <a:r>
              <a:rPr lang="it-IT" baseline="30000" dirty="0" smtClean="0"/>
              <a:t>2</a:t>
            </a:r>
            <a:endParaRPr lang="it-IT" dirty="0" smtClean="0"/>
          </a:p>
        </p:txBody>
      </p:sp>
      <p:graphicFrame>
        <p:nvGraphicFramePr>
          <p:cNvPr id="13" name="Oggetto 12"/>
          <p:cNvGraphicFramePr>
            <a:graphicFrameLocks noChangeAspect="1"/>
          </p:cNvGraphicFramePr>
          <p:nvPr/>
        </p:nvGraphicFramePr>
        <p:xfrm>
          <a:off x="285720" y="2857496"/>
          <a:ext cx="1028700" cy="431800"/>
        </p:xfrm>
        <a:graphic>
          <a:graphicData uri="http://schemas.openxmlformats.org/presentationml/2006/ole">
            <p:oleObj spid="_x0000_s4098" name="Equazione" r:id="rId4" imgW="1028520" imgH="431640" progId="Equation.3">
              <p:embed/>
            </p:oleObj>
          </a:graphicData>
        </a:graphic>
      </p:graphicFrame>
      <p:sp>
        <p:nvSpPr>
          <p:cNvPr id="14" name="CasellaDiTesto 13"/>
          <p:cNvSpPr txBox="1"/>
          <p:nvPr/>
        </p:nvSpPr>
        <p:spPr>
          <a:xfrm>
            <a:off x="4500562" y="1142984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Impronte di carico dovute al traffico</a:t>
            </a:r>
            <a:endParaRPr lang="it-IT" b="1" dirty="0"/>
          </a:p>
        </p:txBody>
      </p:sp>
      <p:sp>
        <p:nvSpPr>
          <p:cNvPr id="15" name="Freccia a destra 14"/>
          <p:cNvSpPr/>
          <p:nvPr/>
        </p:nvSpPr>
        <p:spPr>
          <a:xfrm>
            <a:off x="214282" y="4500570"/>
            <a:ext cx="3929090" cy="331471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214282" y="500063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/>
              <a:t>S.L.U.</a:t>
            </a:r>
            <a:r>
              <a:rPr lang="it-IT" b="1" dirty="0" smtClean="0"/>
              <a:t> fondamentale</a:t>
            </a:r>
            <a:endParaRPr lang="it-IT" b="1" dirty="0"/>
          </a:p>
        </p:txBody>
      </p:sp>
      <p:pic>
        <p:nvPicPr>
          <p:cNvPr id="19" name="Immagine 18" descr="schema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3500438"/>
            <a:ext cx="4504690" cy="2547206"/>
          </a:xfrm>
          <a:prstGeom prst="rect">
            <a:avLst/>
          </a:prstGeom>
        </p:spPr>
      </p:pic>
      <p:sp>
        <p:nvSpPr>
          <p:cNvPr id="21" name="CasellaDiTesto 20"/>
          <p:cNvSpPr txBox="1"/>
          <p:nvPr/>
        </p:nvSpPr>
        <p:spPr>
          <a:xfrm>
            <a:off x="214282" y="5429264"/>
            <a:ext cx="3947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Schema 1 carichi sia per effetti globali che locali</a:t>
            </a:r>
            <a:endParaRPr lang="it-IT" dirty="0"/>
          </a:p>
        </p:txBody>
      </p:sp>
      <p:pic>
        <p:nvPicPr>
          <p:cNvPr id="22" name="Immagine 21" descr="schemi2-5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00562" y="2857496"/>
            <a:ext cx="4516827" cy="3214710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4572000" y="1928802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Schemi per ulteriori verifiche globali e locali</a:t>
            </a:r>
            <a:endParaRPr lang="it-IT" dirty="0"/>
          </a:p>
        </p:txBody>
      </p:sp>
      <p:pic>
        <p:nvPicPr>
          <p:cNvPr id="24" name="Immagine 23" descr="urtobarrier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00562" y="3571876"/>
            <a:ext cx="4500594" cy="2360195"/>
          </a:xfrm>
          <a:prstGeom prst="rect">
            <a:avLst/>
          </a:prstGeom>
        </p:spPr>
      </p:pic>
      <p:sp>
        <p:nvSpPr>
          <p:cNvPr id="26" name="CasellaDiTesto 25"/>
          <p:cNvSpPr txBox="1"/>
          <p:nvPr/>
        </p:nvSpPr>
        <p:spPr>
          <a:xfrm>
            <a:off x="214282" y="5000636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/>
              <a:t>S.L.U.</a:t>
            </a:r>
            <a:r>
              <a:rPr lang="it-IT" b="1" dirty="0" smtClean="0"/>
              <a:t> azioni eccezionali</a:t>
            </a:r>
            <a:endParaRPr lang="it-IT" b="1" dirty="0"/>
          </a:p>
        </p:txBody>
      </p:sp>
      <p:sp>
        <p:nvSpPr>
          <p:cNvPr id="27" name="CasellaDiTesto 26"/>
          <p:cNvSpPr txBox="1"/>
          <p:nvPr/>
        </p:nvSpPr>
        <p:spPr>
          <a:xfrm>
            <a:off x="4786314" y="2500306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Urto del veicolo in svio</a:t>
            </a:r>
            <a:endParaRPr lang="it-I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16" grpId="1"/>
      <p:bldP spid="21" grpId="0"/>
      <p:bldP spid="21" grpId="1"/>
      <p:bldP spid="23" grpId="0"/>
      <p:bldP spid="23" grpId="1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MODELLO IMPALCATO PER EFFETTI LOCALI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9" name="Diagramma 8"/>
          <p:cNvGraphicFramePr/>
          <p:nvPr/>
        </p:nvGraphicFramePr>
        <p:xfrm>
          <a:off x="214282" y="1142984"/>
          <a:ext cx="8786874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11156"/>
          </a:xfrm>
        </p:spPr>
        <p:txBody>
          <a:bodyPr>
            <a:noAutofit/>
          </a:bodyPr>
          <a:lstStyle/>
          <a:p>
            <a:r>
              <a:rPr lang="it-IT" sz="3600" b="1" dirty="0" smtClean="0"/>
              <a:t>MODELLO IMPALCATO PER EFFETTI LOCALI</a:t>
            </a:r>
            <a:endParaRPr lang="it-IT" sz="3600" b="1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82104" y="6356350"/>
            <a:ext cx="8215370" cy="365125"/>
          </a:xfrm>
        </p:spPr>
        <p:txBody>
          <a:bodyPr wrap="none">
            <a:norm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Tesi magistrale di Mattia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Campolese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Università degli studi “Roma Tre” – Facoltà di Ingegneria – A.A. 2008/2009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0" y="628652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0" y="92867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42844" y="1000108"/>
            <a:ext cx="52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Modello impalcato </a:t>
            </a:r>
            <a:r>
              <a:rPr lang="it-IT" b="1" dirty="0" smtClean="0"/>
              <a:t>originale</a:t>
            </a:r>
            <a:r>
              <a:rPr lang="it-IT" dirty="0" smtClean="0"/>
              <a:t> – definizione elementi</a:t>
            </a:r>
            <a:endParaRPr lang="it-IT" dirty="0"/>
          </a:p>
        </p:txBody>
      </p:sp>
      <p:pic>
        <p:nvPicPr>
          <p:cNvPr id="11" name="Immagine 10" descr="sbalz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4143403" cy="3107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magine 11" descr="P1310007_piattin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500174"/>
            <a:ext cx="4143405" cy="3107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Ovale 14"/>
          <p:cNvSpPr/>
          <p:nvPr/>
        </p:nvSpPr>
        <p:spPr>
          <a:xfrm>
            <a:off x="2643174" y="1857364"/>
            <a:ext cx="857256" cy="714380"/>
          </a:xfrm>
          <a:prstGeom prst="ellipse">
            <a:avLst/>
          </a:prstGeom>
          <a:noFill/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7" name="Connettore 2 16"/>
          <p:cNvCxnSpPr>
            <a:stCxn id="15" idx="4"/>
          </p:cNvCxnSpPr>
          <p:nvPr/>
        </p:nvCxnSpPr>
        <p:spPr>
          <a:xfrm rot="5400000">
            <a:off x="1857356" y="3786190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Ovale 20"/>
          <p:cNvSpPr/>
          <p:nvPr/>
        </p:nvSpPr>
        <p:spPr>
          <a:xfrm>
            <a:off x="7072330" y="2214554"/>
            <a:ext cx="857256" cy="714380"/>
          </a:xfrm>
          <a:prstGeom prst="ellipse">
            <a:avLst/>
          </a:prstGeom>
          <a:noFill/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2" name="Connettore 2 21"/>
          <p:cNvCxnSpPr/>
          <p:nvPr/>
        </p:nvCxnSpPr>
        <p:spPr>
          <a:xfrm rot="5400000">
            <a:off x="6465901" y="3963991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2044775" y="5000636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Piattabanda superiore con irrigidimenti aperti</a:t>
            </a:r>
          </a:p>
          <a:p>
            <a:pPr algn="ctr"/>
            <a:r>
              <a:rPr lang="it-IT" dirty="0" smtClean="0"/>
              <a:t>(piatti </a:t>
            </a:r>
            <a:r>
              <a:rPr lang="it-IT" dirty="0" err="1" smtClean="0"/>
              <a:t>bulbati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25" name="CasellaDiTesto 24"/>
          <p:cNvSpPr txBox="1"/>
          <p:nvPr/>
        </p:nvSpPr>
        <p:spPr>
          <a:xfrm>
            <a:off x="6483460" y="5000636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Piattabanda inferiore con irrigidimenti aperti</a:t>
            </a:r>
          </a:p>
          <a:p>
            <a:pPr algn="ctr"/>
            <a:r>
              <a:rPr lang="it-IT" dirty="0" smtClean="0"/>
              <a:t>(sezione a T)</a:t>
            </a:r>
            <a:endParaRPr lang="it-IT" dirty="0"/>
          </a:p>
        </p:txBody>
      </p:sp>
      <p:sp>
        <p:nvSpPr>
          <p:cNvPr id="29" name="Ovale 28"/>
          <p:cNvSpPr/>
          <p:nvPr/>
        </p:nvSpPr>
        <p:spPr>
          <a:xfrm>
            <a:off x="5000628" y="1714488"/>
            <a:ext cx="857256" cy="714380"/>
          </a:xfrm>
          <a:prstGeom prst="ellipse">
            <a:avLst/>
          </a:prstGeom>
          <a:noFill/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0" name="Connettore 2 29"/>
          <p:cNvCxnSpPr>
            <a:stCxn id="29" idx="4"/>
          </p:cNvCxnSpPr>
          <p:nvPr/>
        </p:nvCxnSpPr>
        <p:spPr>
          <a:xfrm rot="16200000" flipH="1">
            <a:off x="4120306" y="3737817"/>
            <a:ext cx="2644000" cy="261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4429124" y="507207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Traversi inferiori</a:t>
            </a:r>
          </a:p>
          <a:p>
            <a:pPr algn="ctr"/>
            <a:r>
              <a:rPr lang="it-IT" dirty="0" smtClean="0"/>
              <a:t>(piatti saldati)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</TotalTime>
  <Words>2294</Words>
  <Application>Microsoft Office PowerPoint</Application>
  <PresentationFormat>Presentazione su schermo (4:3)</PresentationFormat>
  <Paragraphs>336</Paragraphs>
  <Slides>35</Slides>
  <Notes>0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7" baseType="lpstr">
      <vt:lpstr>Tema di Office</vt:lpstr>
      <vt:lpstr>Equazione</vt:lpstr>
      <vt:lpstr>Diapositiva 1</vt:lpstr>
      <vt:lpstr>DESCRIZIONE DEL LAVORO</vt:lpstr>
      <vt:lpstr>ANALISI DEI CARICHI</vt:lpstr>
      <vt:lpstr>ANALISI DEI CARICHI – NORME ADOTTATE</vt:lpstr>
      <vt:lpstr>ANALISI DEI CARICHI – NORMA 1962</vt:lpstr>
      <vt:lpstr>ANALISI DEI CARICHI – N.T.C. 2008</vt:lpstr>
      <vt:lpstr>ANALISI DEI CARICHI – N.T.C. 2008</vt:lpstr>
      <vt:lpstr>MODELLO IMPALCATO PER EFFETTI LOCALI</vt:lpstr>
      <vt:lpstr>MODELLO IMPALCATO PER EFFETTI LOCALI</vt:lpstr>
      <vt:lpstr>MODELLO IMPALCATO PER EFFETTI LOCALI</vt:lpstr>
      <vt:lpstr>MODELLO IMPALCATO PER EFFETTI LOCALI</vt:lpstr>
      <vt:lpstr>MODELLO IMPALCATO PER EFFETTI LOCALI</vt:lpstr>
      <vt:lpstr>MODELLO IMPALCATO PER EFFETTI LOCALI</vt:lpstr>
      <vt:lpstr>EFFETTI LOCALI – IMPALCATO ORIGINALE</vt:lpstr>
      <vt:lpstr>EFFETTI LOCALI – IMPALCATO ORIGINALE</vt:lpstr>
      <vt:lpstr>EFFETTI LOCALI – IMPALCATO ORIGINALE</vt:lpstr>
      <vt:lpstr>EFFETTI LOCALI – IMPALCATO ORIGINALE</vt:lpstr>
      <vt:lpstr>EFFETTI LOCALI – IMPALCATO ALLARGATO</vt:lpstr>
      <vt:lpstr>EFFETTI LOCALI – IMPALCATO ALLARGATO</vt:lpstr>
      <vt:lpstr>EFFETTI LOCALI – RISULTATI</vt:lpstr>
      <vt:lpstr>EFFETTI LOCALI – RISULTATI</vt:lpstr>
      <vt:lpstr>EFFETTI LOCALI – RISULTATI</vt:lpstr>
      <vt:lpstr>EFFETTI LOCALI – RISULTATI</vt:lpstr>
      <vt:lpstr>VERIFICA A FATICA</vt:lpstr>
      <vt:lpstr>VERIFICA A FATICA</vt:lpstr>
      <vt:lpstr>VERIFICA A FATICA</vt:lpstr>
      <vt:lpstr>VERIFICA A FATICA</vt:lpstr>
      <vt:lpstr>VERIFICA A FATICA</vt:lpstr>
      <vt:lpstr>VERIFICA A FATICA</vt:lpstr>
      <vt:lpstr>VERIFICA A FATICA</vt:lpstr>
      <vt:lpstr>VERIFICA A FATICA</vt:lpstr>
      <vt:lpstr>CONSIDERAZIONI FINALI FATICA</vt:lpstr>
      <vt:lpstr>CONSIDERAZIONI FINALI FATICA</vt:lpstr>
      <vt:lpstr>CONCLUSIONI</vt:lpstr>
      <vt:lpstr>GRAZIE PER L’ATTENZIONE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Mattia</dc:creator>
  <cp:lastModifiedBy>Mattia</cp:lastModifiedBy>
  <cp:revision>304</cp:revision>
  <dcterms:created xsi:type="dcterms:W3CDTF">2010-05-25T21:46:28Z</dcterms:created>
  <dcterms:modified xsi:type="dcterms:W3CDTF">2010-05-25T22:59:00Z</dcterms:modified>
</cp:coreProperties>
</file>